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0" r:id="rId4"/>
    <p:sldId id="258" r:id="rId5"/>
    <p:sldId id="259" r:id="rId6"/>
    <p:sldId id="262" r:id="rId7"/>
    <p:sldId id="263" r:id="rId8"/>
    <p:sldId id="261" r:id="rId9"/>
    <p:sldId id="264" r:id="rId10"/>
    <p:sldId id="269" r:id="rId11"/>
    <p:sldId id="270" r:id="rId12"/>
    <p:sldId id="272" r:id="rId13"/>
    <p:sldId id="273" r:id="rId14"/>
    <p:sldId id="271" r:id="rId15"/>
    <p:sldId id="274" r:id="rId16"/>
    <p:sldId id="275" r:id="rId17"/>
    <p:sldId id="276" r:id="rId18"/>
    <p:sldId id="277" r:id="rId19"/>
    <p:sldId id="288" r:id="rId20"/>
    <p:sldId id="304" r:id="rId21"/>
    <p:sldId id="281" r:id="rId22"/>
    <p:sldId id="283" r:id="rId23"/>
    <p:sldId id="284"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0FF00"/>
    <a:srgbClr val="9E2240"/>
    <a:srgbClr val="FFCC66"/>
    <a:srgbClr val="FF9999"/>
    <a:srgbClr val="FF9966"/>
    <a:srgbClr val="D87828"/>
    <a:srgbClr val="FFEBAB"/>
    <a:srgbClr val="692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p:cViewPr varScale="1">
        <p:scale>
          <a:sx n="63" d="100"/>
          <a:sy n="63" d="100"/>
        </p:scale>
        <p:origin x="1364" y="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C9E71D2-5D1F-4E88-B62F-505AF7AF874A}" type="slidenum">
              <a:rPr lang="en-US"/>
              <a:pPr/>
              <a:t>‹#›</a:t>
            </a:fld>
            <a:endParaRPr lang="en-US"/>
          </a:p>
        </p:txBody>
      </p:sp>
    </p:spTree>
    <p:extLst>
      <p:ext uri="{BB962C8B-B14F-4D97-AF65-F5344CB8AC3E}">
        <p14:creationId xmlns:p14="http://schemas.microsoft.com/office/powerpoint/2010/main" val="26040714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89" name="Freeform 17"/>
          <p:cNvSpPr>
            <a:spLocks/>
          </p:cNvSpPr>
          <p:nvPr/>
        </p:nvSpPr>
        <p:spPr bwMode="gray">
          <a:xfrm>
            <a:off x="-9525" y="1447800"/>
            <a:ext cx="9164638" cy="3832225"/>
          </a:xfrm>
          <a:custGeom>
            <a:avLst/>
            <a:gdLst>
              <a:gd name="T0" fmla="*/ 12 w 5773"/>
              <a:gd name="T1" fmla="*/ 124 h 2414"/>
              <a:gd name="T2" fmla="*/ 1381 w 5773"/>
              <a:gd name="T3" fmla="*/ 12 h 2414"/>
              <a:gd name="T4" fmla="*/ 4064 w 5773"/>
              <a:gd name="T5" fmla="*/ 581 h 2414"/>
              <a:gd name="T6" fmla="*/ 5773 w 5773"/>
              <a:gd name="T7" fmla="*/ 118 h 2414"/>
              <a:gd name="T8" fmla="*/ 5766 w 5773"/>
              <a:gd name="T9" fmla="*/ 2151 h 2414"/>
              <a:gd name="T10" fmla="*/ 3966 w 5773"/>
              <a:gd name="T11" fmla="*/ 2263 h 2414"/>
              <a:gd name="T12" fmla="*/ 1963 w 5773"/>
              <a:gd name="T13" fmla="*/ 1897 h 2414"/>
              <a:gd name="T14" fmla="*/ 6 w 5773"/>
              <a:gd name="T15" fmla="*/ 2407 h 2414"/>
              <a:gd name="T16" fmla="*/ 12 w 5773"/>
              <a:gd name="T17" fmla="*/ 124 h 2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3" h="2414">
                <a:moveTo>
                  <a:pt x="12" y="124"/>
                </a:moveTo>
                <a:cubicBezTo>
                  <a:pt x="150" y="76"/>
                  <a:pt x="581" y="0"/>
                  <a:pt x="1381" y="12"/>
                </a:cubicBezTo>
                <a:cubicBezTo>
                  <a:pt x="2181" y="23"/>
                  <a:pt x="3370" y="437"/>
                  <a:pt x="4064" y="581"/>
                </a:cubicBezTo>
                <a:cubicBezTo>
                  <a:pt x="4758" y="725"/>
                  <a:pt x="5635" y="219"/>
                  <a:pt x="5773" y="118"/>
                </a:cubicBezTo>
                <a:lnTo>
                  <a:pt x="5766" y="2151"/>
                </a:lnTo>
                <a:cubicBezTo>
                  <a:pt x="4994" y="2407"/>
                  <a:pt x="4326" y="2311"/>
                  <a:pt x="3966" y="2263"/>
                </a:cubicBezTo>
                <a:cubicBezTo>
                  <a:pt x="3606" y="2215"/>
                  <a:pt x="2715" y="1873"/>
                  <a:pt x="1963" y="1897"/>
                </a:cubicBezTo>
                <a:cubicBezTo>
                  <a:pt x="1305" y="1893"/>
                  <a:pt x="0" y="2402"/>
                  <a:pt x="6" y="2407"/>
                </a:cubicBezTo>
                <a:cubicBezTo>
                  <a:pt x="12" y="2414"/>
                  <a:pt x="12" y="568"/>
                  <a:pt x="12" y="124"/>
                </a:cubicBezTo>
                <a:close/>
              </a:path>
            </a:pathLst>
          </a:custGeom>
          <a:solidFill>
            <a:schemeClr val="accent1">
              <a:alpha val="41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090" name="Freeform 18"/>
          <p:cNvSpPr>
            <a:spLocks/>
          </p:cNvSpPr>
          <p:nvPr/>
        </p:nvSpPr>
        <p:spPr bwMode="gray">
          <a:xfrm>
            <a:off x="-9525" y="1730375"/>
            <a:ext cx="9150350" cy="3265488"/>
          </a:xfrm>
          <a:custGeom>
            <a:avLst/>
            <a:gdLst>
              <a:gd name="T0" fmla="*/ 6 w 5764"/>
              <a:gd name="T1" fmla="*/ 272 h 2057"/>
              <a:gd name="T2" fmla="*/ 1453 w 5764"/>
              <a:gd name="T3" fmla="*/ 10 h 2057"/>
              <a:gd name="T4" fmla="*/ 4182 w 5764"/>
              <a:gd name="T5" fmla="*/ 482 h 2057"/>
              <a:gd name="T6" fmla="*/ 5764 w 5764"/>
              <a:gd name="T7" fmla="*/ 154 h 2057"/>
              <a:gd name="T8" fmla="*/ 5764 w 5764"/>
              <a:gd name="T9" fmla="*/ 1806 h 2057"/>
              <a:gd name="T10" fmla="*/ 4005 w 5764"/>
              <a:gd name="T11" fmla="*/ 1994 h 2057"/>
              <a:gd name="T12" fmla="*/ 1891 w 5764"/>
              <a:gd name="T13" fmla="*/ 1522 h 2057"/>
              <a:gd name="T14" fmla="*/ 6 w 5764"/>
              <a:gd name="T15" fmla="*/ 1967 h 2057"/>
              <a:gd name="T16" fmla="*/ 6 w 5764"/>
              <a:gd name="T17" fmla="*/ 272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4" h="2057">
                <a:moveTo>
                  <a:pt x="6" y="272"/>
                </a:moveTo>
                <a:cubicBezTo>
                  <a:pt x="144" y="233"/>
                  <a:pt x="656" y="0"/>
                  <a:pt x="1453" y="10"/>
                </a:cubicBezTo>
                <a:cubicBezTo>
                  <a:pt x="2250" y="20"/>
                  <a:pt x="3475" y="403"/>
                  <a:pt x="4182" y="482"/>
                </a:cubicBezTo>
                <a:cubicBezTo>
                  <a:pt x="4890" y="561"/>
                  <a:pt x="5626" y="237"/>
                  <a:pt x="5764" y="154"/>
                </a:cubicBezTo>
                <a:lnTo>
                  <a:pt x="5764" y="1806"/>
                </a:lnTo>
                <a:cubicBezTo>
                  <a:pt x="4919" y="2052"/>
                  <a:pt x="4485" y="2057"/>
                  <a:pt x="4005" y="1994"/>
                </a:cubicBezTo>
                <a:cubicBezTo>
                  <a:pt x="3526" y="1929"/>
                  <a:pt x="2640" y="1502"/>
                  <a:pt x="1891" y="1522"/>
                </a:cubicBezTo>
                <a:cubicBezTo>
                  <a:pt x="1234" y="1519"/>
                  <a:pt x="0" y="1962"/>
                  <a:pt x="6" y="1967"/>
                </a:cubicBezTo>
                <a:cubicBezTo>
                  <a:pt x="12" y="1972"/>
                  <a:pt x="6" y="641"/>
                  <a:pt x="6" y="272"/>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091" name="Group 19"/>
          <p:cNvGrpSpPr>
            <a:grpSpLocks/>
          </p:cNvGrpSpPr>
          <p:nvPr/>
        </p:nvGrpSpPr>
        <p:grpSpPr bwMode="auto">
          <a:xfrm>
            <a:off x="7086600" y="1947863"/>
            <a:ext cx="533400" cy="533400"/>
            <a:chOff x="4752" y="1200"/>
            <a:chExt cx="288" cy="288"/>
          </a:xfrm>
        </p:grpSpPr>
        <p:sp>
          <p:nvSpPr>
            <p:cNvPr id="3092" name="Oval 20"/>
            <p:cNvSpPr>
              <a:spLocks noChangeArrowheads="1"/>
            </p:cNvSpPr>
            <p:nvPr userDrawn="1"/>
          </p:nvSpPr>
          <p:spPr bwMode="gray">
            <a:xfrm>
              <a:off x="4752" y="1200"/>
              <a:ext cx="288" cy="288"/>
            </a:xfrm>
            <a:prstGeom prst="ellipse">
              <a:avLst/>
            </a:prstGeom>
            <a:gradFill rotWithShape="1">
              <a:gsLst>
                <a:gs pos="0">
                  <a:schemeClr val="tx2">
                    <a:gamma/>
                    <a:tint val="25490"/>
                    <a:invGamma/>
                  </a:schemeClr>
                </a:gs>
                <a:gs pos="100000">
                  <a:schemeClr val="tx2">
                    <a:alpha val="3100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093" name="Oval 21"/>
            <p:cNvSpPr>
              <a:spLocks noChangeArrowheads="1"/>
            </p:cNvSpPr>
            <p:nvPr userDrawn="1"/>
          </p:nvSpPr>
          <p:spPr bwMode="gray">
            <a:xfrm>
              <a:off x="4752" y="1200"/>
              <a:ext cx="192" cy="192"/>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3094" name="Group 22"/>
          <p:cNvGrpSpPr>
            <a:grpSpLocks/>
          </p:cNvGrpSpPr>
          <p:nvPr/>
        </p:nvGrpSpPr>
        <p:grpSpPr bwMode="auto">
          <a:xfrm>
            <a:off x="7620000" y="1371600"/>
            <a:ext cx="914400" cy="914400"/>
            <a:chOff x="4992" y="816"/>
            <a:chExt cx="576" cy="576"/>
          </a:xfrm>
        </p:grpSpPr>
        <p:sp>
          <p:nvSpPr>
            <p:cNvPr id="3095" name="Oval 23"/>
            <p:cNvSpPr>
              <a:spLocks noChangeArrowheads="1"/>
            </p:cNvSpPr>
            <p:nvPr userDrawn="1"/>
          </p:nvSpPr>
          <p:spPr bwMode="gray">
            <a:xfrm>
              <a:off x="4992" y="816"/>
              <a:ext cx="576" cy="576"/>
            </a:xfrm>
            <a:prstGeom prst="ellipse">
              <a:avLst/>
            </a:prstGeom>
            <a:solidFill>
              <a:schemeClr val="accent1">
                <a:alpha val="53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096" name="Oval 24"/>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3097" name="Group 25"/>
          <p:cNvGrpSpPr>
            <a:grpSpLocks/>
          </p:cNvGrpSpPr>
          <p:nvPr/>
        </p:nvGrpSpPr>
        <p:grpSpPr bwMode="auto">
          <a:xfrm>
            <a:off x="304800" y="3429000"/>
            <a:ext cx="1295400" cy="1371600"/>
            <a:chOff x="4992" y="816"/>
            <a:chExt cx="576" cy="576"/>
          </a:xfrm>
        </p:grpSpPr>
        <p:sp>
          <p:nvSpPr>
            <p:cNvPr id="3098" name="Oval 26"/>
            <p:cNvSpPr>
              <a:spLocks noChangeArrowheads="1"/>
            </p:cNvSpPr>
            <p:nvPr userDrawn="1"/>
          </p:nvSpPr>
          <p:spPr bwMode="gray">
            <a:xfrm>
              <a:off x="4992" y="816"/>
              <a:ext cx="576" cy="576"/>
            </a:xfrm>
            <a:prstGeom prst="ellipse">
              <a:avLst/>
            </a:prstGeom>
            <a:solidFill>
              <a:schemeClr val="tx2">
                <a:alpha val="53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099" name="Oval 27"/>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076" name="Rectangle 4"/>
          <p:cNvSpPr>
            <a:spLocks noGrp="1" noChangeArrowheads="1"/>
          </p:cNvSpPr>
          <p:nvPr>
            <p:ph type="dt" sz="half" idx="2"/>
          </p:nvPr>
        </p:nvSpPr>
        <p:spPr>
          <a:xfrm>
            <a:off x="457200" y="6477000"/>
            <a:ext cx="2133600" cy="244475"/>
          </a:xfrm>
        </p:spPr>
        <p:txBody>
          <a:bodyPr/>
          <a:lstStyle>
            <a:lvl1pPr>
              <a:defRPr sz="1200"/>
            </a:lvl1pPr>
          </a:lstStyle>
          <a:p>
            <a:endParaRPr lang="en-US"/>
          </a:p>
        </p:txBody>
      </p:sp>
      <p:sp>
        <p:nvSpPr>
          <p:cNvPr id="3077" name="Rectangle 5"/>
          <p:cNvSpPr>
            <a:spLocks noGrp="1" noChangeArrowheads="1"/>
          </p:cNvSpPr>
          <p:nvPr>
            <p:ph type="ftr" sz="quarter" idx="3"/>
          </p:nvPr>
        </p:nvSpPr>
        <p:spPr>
          <a:xfrm>
            <a:off x="3124200" y="6477000"/>
            <a:ext cx="2895600" cy="244475"/>
          </a:xfrm>
        </p:spPr>
        <p:txBody>
          <a:bodyPr/>
          <a:lstStyle>
            <a:lvl1pPr>
              <a:defRPr sz="1200"/>
            </a:lvl1pPr>
          </a:lstStyle>
          <a:p>
            <a:endParaRPr lang="en-US"/>
          </a:p>
        </p:txBody>
      </p:sp>
      <p:sp>
        <p:nvSpPr>
          <p:cNvPr id="3078" name="Rectangle 6"/>
          <p:cNvSpPr>
            <a:spLocks noGrp="1" noChangeArrowheads="1"/>
          </p:cNvSpPr>
          <p:nvPr>
            <p:ph type="sldNum" sz="quarter" idx="4"/>
          </p:nvPr>
        </p:nvSpPr>
        <p:spPr>
          <a:xfrm>
            <a:off x="6553200" y="6477000"/>
            <a:ext cx="2133600" cy="244475"/>
          </a:xfrm>
        </p:spPr>
        <p:txBody>
          <a:bodyPr/>
          <a:lstStyle>
            <a:lvl1pPr>
              <a:defRPr sz="1200"/>
            </a:lvl1pPr>
          </a:lstStyle>
          <a:p>
            <a:fld id="{E3AF5A3E-69F7-49AE-B80F-E227AAC82B6C}" type="slidenum">
              <a:rPr lang="en-US"/>
              <a:pPr/>
              <a:t>‹#›</a:t>
            </a:fld>
            <a:endParaRPr lang="en-US"/>
          </a:p>
        </p:txBody>
      </p:sp>
      <p:grpSp>
        <p:nvGrpSpPr>
          <p:cNvPr id="3088" name="Group 16"/>
          <p:cNvGrpSpPr>
            <a:grpSpLocks/>
          </p:cNvGrpSpPr>
          <p:nvPr/>
        </p:nvGrpSpPr>
        <p:grpSpPr bwMode="auto">
          <a:xfrm>
            <a:off x="228600" y="304800"/>
            <a:ext cx="1079500" cy="633413"/>
            <a:chOff x="2680" y="3678"/>
            <a:chExt cx="680" cy="399"/>
          </a:xfrm>
        </p:grpSpPr>
        <p:sp>
          <p:nvSpPr>
            <p:cNvPr id="3086" name="Text Box 14"/>
            <p:cNvSpPr txBox="1">
              <a:spLocks noChangeArrowheads="1"/>
            </p:cNvSpPr>
            <p:nvPr/>
          </p:nvSpPr>
          <p:spPr bwMode="gray">
            <a:xfrm>
              <a:off x="2680" y="3789"/>
              <a:ext cx="6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chemeClr val="tx2"/>
                  </a:solidFill>
                </a:rPr>
                <a:t>LOGO</a:t>
              </a:r>
            </a:p>
          </p:txBody>
        </p:sp>
        <p:sp>
          <p:nvSpPr>
            <p:cNvPr id="3087" name="AutoShape 15"/>
            <p:cNvSpPr>
              <a:spLocks noChangeArrowheads="1"/>
            </p:cNvSpPr>
            <p:nvPr/>
          </p:nvSpPr>
          <p:spPr bwMode="gray">
            <a:xfrm rot="5400000">
              <a:off x="2928" y="3493"/>
              <a:ext cx="172" cy="542"/>
            </a:xfrm>
            <a:prstGeom prst="moon">
              <a:avLst>
                <a:gd name="adj" fmla="val 2120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074" name="Rectangle 2"/>
          <p:cNvSpPr>
            <a:spLocks noGrp="1" noChangeArrowheads="1"/>
          </p:cNvSpPr>
          <p:nvPr>
            <p:ph type="ctrTitle"/>
          </p:nvPr>
        </p:nvSpPr>
        <p:spPr>
          <a:xfrm>
            <a:off x="1143000" y="2590800"/>
            <a:ext cx="7086600" cy="1012825"/>
          </a:xfrm>
          <a:effectLst>
            <a:outerShdw dist="53882" dir="2700000" algn="ctr" rotWithShape="0">
              <a:schemeClr val="tx1"/>
            </a:outerShdw>
          </a:effectLst>
        </p:spPr>
        <p:txBody>
          <a:bodyPr/>
          <a:lstStyle>
            <a:lvl1pPr>
              <a:defRPr sz="4800"/>
            </a:lvl1pPr>
          </a:lstStyle>
          <a:p>
            <a:pPr lvl="0"/>
            <a:r>
              <a:rPr lang="en-US" noProof="0"/>
              <a:t>Click to edit Master title style</a:t>
            </a:r>
          </a:p>
        </p:txBody>
      </p:sp>
      <p:sp>
        <p:nvSpPr>
          <p:cNvPr id="3075" name="Rectangle 3"/>
          <p:cNvSpPr>
            <a:spLocks noGrp="1" noChangeArrowheads="1"/>
          </p:cNvSpPr>
          <p:nvPr>
            <p:ph type="subTitle" idx="1"/>
          </p:nvPr>
        </p:nvSpPr>
        <p:spPr bwMode="white">
          <a:xfrm>
            <a:off x="1295400" y="3581400"/>
            <a:ext cx="6705600" cy="381000"/>
          </a:xfrm>
        </p:spPr>
        <p:txBody>
          <a:bodyPr/>
          <a:lstStyle>
            <a:lvl1pPr marL="0" indent="0" algn="ctr">
              <a:buFont typeface="Wingdings" panose="05000000000000000000" pitchFamily="2" charset="2"/>
              <a:buNone/>
              <a:defRPr sz="2000"/>
            </a:lvl1pPr>
          </a:lstStyle>
          <a:p>
            <a:pPr lvl="0"/>
            <a:r>
              <a:rPr 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CED4AA-C9B9-419F-A170-1363A9EBA44F}" type="slidenum">
              <a:rPr lang="en-US"/>
              <a:pPr/>
              <a:t>‹#›</a:t>
            </a:fld>
            <a:endParaRPr lang="en-US"/>
          </a:p>
        </p:txBody>
      </p:sp>
    </p:spTree>
    <p:extLst>
      <p:ext uri="{BB962C8B-B14F-4D97-AF65-F5344CB8AC3E}">
        <p14:creationId xmlns:p14="http://schemas.microsoft.com/office/powerpoint/2010/main" val="1518192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638800"/>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6858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3344F8-BCE3-46EC-87C8-BF9FCB0B5C40}" type="slidenum">
              <a:rPr lang="en-US"/>
              <a:pPr/>
              <a:t>‹#›</a:t>
            </a:fld>
            <a:endParaRPr lang="en-US"/>
          </a:p>
        </p:txBody>
      </p:sp>
    </p:spTree>
    <p:extLst>
      <p:ext uri="{BB962C8B-B14F-4D97-AF65-F5344CB8AC3E}">
        <p14:creationId xmlns:p14="http://schemas.microsoft.com/office/powerpoint/2010/main" val="1026553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91400" cy="563563"/>
          </a:xfrm>
        </p:spPr>
        <p:txBody>
          <a:bodyPr/>
          <a:lstStyle/>
          <a:p>
            <a:r>
              <a:rPr lang="en-US"/>
              <a:t>Click to edit Master title style</a:t>
            </a:r>
            <a:endParaRPr lang="vi-VN"/>
          </a:p>
        </p:txBody>
      </p:sp>
      <p:sp>
        <p:nvSpPr>
          <p:cNvPr id="3" name="Table Placeholder 2"/>
          <p:cNvSpPr>
            <a:spLocks noGrp="1"/>
          </p:cNvSpPr>
          <p:nvPr>
            <p:ph type="tbl" idx="1"/>
          </p:nvPr>
        </p:nvSpPr>
        <p:spPr>
          <a:xfrm>
            <a:off x="457200" y="1828800"/>
            <a:ext cx="8229600" cy="4495800"/>
          </a:xfrm>
        </p:spPr>
        <p:txBody>
          <a:bodyPr/>
          <a:lstStyle/>
          <a:p>
            <a:r>
              <a:rPr lang="en-US"/>
              <a:t>Click icon to add table</a:t>
            </a:r>
            <a:endParaRPr lang="vi-VN"/>
          </a:p>
        </p:txBody>
      </p:sp>
      <p:sp>
        <p:nvSpPr>
          <p:cNvPr id="4" name="Date Placeholder 3"/>
          <p:cNvSpPr>
            <a:spLocks noGrp="1"/>
          </p:cNvSpPr>
          <p:nvPr>
            <p:ph type="dt" sz="half" idx="10"/>
          </p:nvPr>
        </p:nvSpPr>
        <p:spPr>
          <a:xfrm>
            <a:off x="457200" y="6400800"/>
            <a:ext cx="2133600" cy="320675"/>
          </a:xfrm>
        </p:spPr>
        <p:txBody>
          <a:bodyPr/>
          <a:lstStyle>
            <a:lvl1pPr>
              <a:defRPr/>
            </a:lvl1pPr>
          </a:lstStyle>
          <a:p>
            <a:endParaRPr lang="en-US"/>
          </a:p>
        </p:txBody>
      </p:sp>
      <p:sp>
        <p:nvSpPr>
          <p:cNvPr id="5" name="Footer Placeholder 4"/>
          <p:cNvSpPr>
            <a:spLocks noGrp="1"/>
          </p:cNvSpPr>
          <p:nvPr>
            <p:ph type="ftr" sz="quarter" idx="11"/>
          </p:nvPr>
        </p:nvSpPr>
        <p:spPr>
          <a:xfrm>
            <a:off x="3124200" y="6400800"/>
            <a:ext cx="2895600" cy="3206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00800"/>
            <a:ext cx="2133600" cy="320675"/>
          </a:xfrm>
        </p:spPr>
        <p:txBody>
          <a:bodyPr/>
          <a:lstStyle>
            <a:lvl1pPr>
              <a:defRPr/>
            </a:lvl1pPr>
          </a:lstStyle>
          <a:p>
            <a:fld id="{461AD77B-9330-41B9-8979-B8DEF0DB162A}" type="slidenum">
              <a:rPr lang="en-US"/>
              <a:pPr/>
              <a:t>‹#›</a:t>
            </a:fld>
            <a:endParaRPr lang="en-US"/>
          </a:p>
        </p:txBody>
      </p:sp>
    </p:spTree>
    <p:extLst>
      <p:ext uri="{BB962C8B-B14F-4D97-AF65-F5344CB8AC3E}">
        <p14:creationId xmlns:p14="http://schemas.microsoft.com/office/powerpoint/2010/main" val="4245034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5AA6AC-B276-42ED-9A1C-F55C38F14E16}" type="slidenum">
              <a:rPr lang="en-US"/>
              <a:pPr/>
              <a:t>‹#›</a:t>
            </a:fld>
            <a:endParaRPr lang="en-US"/>
          </a:p>
        </p:txBody>
      </p:sp>
    </p:spTree>
    <p:extLst>
      <p:ext uri="{BB962C8B-B14F-4D97-AF65-F5344CB8AC3E}">
        <p14:creationId xmlns:p14="http://schemas.microsoft.com/office/powerpoint/2010/main" val="91526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43AE44-B6B4-437E-B77C-2BBA220C89D8}" type="slidenum">
              <a:rPr lang="en-US"/>
              <a:pPr/>
              <a:t>‹#›</a:t>
            </a:fld>
            <a:endParaRPr lang="en-US"/>
          </a:p>
        </p:txBody>
      </p:sp>
    </p:spTree>
    <p:extLst>
      <p:ext uri="{BB962C8B-B14F-4D97-AF65-F5344CB8AC3E}">
        <p14:creationId xmlns:p14="http://schemas.microsoft.com/office/powerpoint/2010/main" val="343503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8288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8288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2052538-9F6C-48E6-8CE5-AB19494A8061}" type="slidenum">
              <a:rPr lang="en-US"/>
              <a:pPr/>
              <a:t>‹#›</a:t>
            </a:fld>
            <a:endParaRPr lang="en-US"/>
          </a:p>
        </p:txBody>
      </p:sp>
    </p:spTree>
    <p:extLst>
      <p:ext uri="{BB962C8B-B14F-4D97-AF65-F5344CB8AC3E}">
        <p14:creationId xmlns:p14="http://schemas.microsoft.com/office/powerpoint/2010/main" val="259832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BC2F81A-757D-4EE2-AF1E-0D8C521CFFA7}" type="slidenum">
              <a:rPr lang="en-US"/>
              <a:pPr/>
              <a:t>‹#›</a:t>
            </a:fld>
            <a:endParaRPr lang="en-US"/>
          </a:p>
        </p:txBody>
      </p:sp>
    </p:spTree>
    <p:extLst>
      <p:ext uri="{BB962C8B-B14F-4D97-AF65-F5344CB8AC3E}">
        <p14:creationId xmlns:p14="http://schemas.microsoft.com/office/powerpoint/2010/main" val="1082650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7EEFC2E-5D10-40D9-A39F-73F4B8A2BE80}" type="slidenum">
              <a:rPr lang="en-US"/>
              <a:pPr/>
              <a:t>‹#›</a:t>
            </a:fld>
            <a:endParaRPr lang="en-US"/>
          </a:p>
        </p:txBody>
      </p:sp>
    </p:spTree>
    <p:extLst>
      <p:ext uri="{BB962C8B-B14F-4D97-AF65-F5344CB8AC3E}">
        <p14:creationId xmlns:p14="http://schemas.microsoft.com/office/powerpoint/2010/main" val="4177620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C1689B0-2FA1-4BDC-BB59-6A2D6F6EF54A}" type="slidenum">
              <a:rPr lang="en-US"/>
              <a:pPr/>
              <a:t>‹#›</a:t>
            </a:fld>
            <a:endParaRPr lang="en-US"/>
          </a:p>
        </p:txBody>
      </p:sp>
    </p:spTree>
    <p:extLst>
      <p:ext uri="{BB962C8B-B14F-4D97-AF65-F5344CB8AC3E}">
        <p14:creationId xmlns:p14="http://schemas.microsoft.com/office/powerpoint/2010/main" val="3094336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5E456A8-DAD7-4FC1-BE9F-6F556600973A}" type="slidenum">
              <a:rPr lang="en-US"/>
              <a:pPr/>
              <a:t>‹#›</a:t>
            </a:fld>
            <a:endParaRPr lang="en-US"/>
          </a:p>
        </p:txBody>
      </p:sp>
    </p:spTree>
    <p:extLst>
      <p:ext uri="{BB962C8B-B14F-4D97-AF65-F5344CB8AC3E}">
        <p14:creationId xmlns:p14="http://schemas.microsoft.com/office/powerpoint/2010/main" val="659343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vi-V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14F7708-0B83-4163-853A-25A423C1E29D}" type="slidenum">
              <a:rPr lang="en-US"/>
              <a:pPr/>
              <a:t>‹#›</a:t>
            </a:fld>
            <a:endParaRPr lang="en-US"/>
          </a:p>
        </p:txBody>
      </p:sp>
    </p:spTree>
    <p:extLst>
      <p:ext uri="{BB962C8B-B14F-4D97-AF65-F5344CB8AC3E}">
        <p14:creationId xmlns:p14="http://schemas.microsoft.com/office/powerpoint/2010/main" val="3169555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51" name="Object 27"/>
          <p:cNvGraphicFramePr>
            <a:graphicFrameLocks noChangeAspect="1"/>
          </p:cNvGraphicFramePr>
          <p:nvPr/>
        </p:nvGraphicFramePr>
        <p:xfrm>
          <a:off x="0" y="0"/>
          <a:ext cx="9144000" cy="1200150"/>
        </p:xfrm>
        <a:graphic>
          <a:graphicData uri="http://schemas.openxmlformats.org/presentationml/2006/ole">
            <mc:AlternateContent xmlns:mc="http://schemas.openxmlformats.org/markup-compatibility/2006">
              <mc:Choice xmlns:v="urn:schemas-microsoft-com:vml" Requires="v">
                <p:oleObj name="Image" r:id="rId14" imgW="9561905" imgH="1600000" progId="Photoshop.Image.6">
                  <p:embed/>
                </p:oleObj>
              </mc:Choice>
              <mc:Fallback>
                <p:oleObj name="Image" r:id="rId14" imgW="9561905" imgH="1600000" progId="Photoshop.Image.6">
                  <p:embed/>
                  <p:pic>
                    <p:nvPicPr>
                      <p:cNvPr id="0" name="Object 2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white">
                      <a:xfrm>
                        <a:off x="0" y="0"/>
                        <a:ext cx="9144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0" name="Freeform 16"/>
          <p:cNvSpPr>
            <a:spLocks/>
          </p:cNvSpPr>
          <p:nvPr/>
        </p:nvSpPr>
        <p:spPr bwMode="gray">
          <a:xfrm>
            <a:off x="-11113" y="280988"/>
            <a:ext cx="9155113" cy="1620837"/>
          </a:xfrm>
          <a:custGeom>
            <a:avLst/>
            <a:gdLst>
              <a:gd name="T0" fmla="*/ 6 w 5767"/>
              <a:gd name="T1" fmla="*/ 109 h 1021"/>
              <a:gd name="T2" fmla="*/ 1427 w 5767"/>
              <a:gd name="T3" fmla="*/ 46 h 1021"/>
              <a:gd name="T4" fmla="*/ 4032 w 5767"/>
              <a:gd name="T5" fmla="*/ 255 h 1021"/>
              <a:gd name="T6" fmla="*/ 5767 w 5767"/>
              <a:gd name="T7" fmla="*/ 0 h 1021"/>
              <a:gd name="T8" fmla="*/ 5767 w 5767"/>
              <a:gd name="T9" fmla="*/ 776 h 1021"/>
              <a:gd name="T10" fmla="*/ 4065 w 5767"/>
              <a:gd name="T11" fmla="*/ 831 h 1021"/>
              <a:gd name="T12" fmla="*/ 1984 w 5767"/>
              <a:gd name="T13" fmla="*/ 674 h 1021"/>
              <a:gd name="T14" fmla="*/ 14 w 5767"/>
              <a:gd name="T15" fmla="*/ 995 h 1021"/>
              <a:gd name="T16" fmla="*/ 6 w 5767"/>
              <a:gd name="T17" fmla="*/ 109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7" h="1021">
                <a:moveTo>
                  <a:pt x="6" y="109"/>
                </a:moveTo>
                <a:cubicBezTo>
                  <a:pt x="144" y="93"/>
                  <a:pt x="626" y="42"/>
                  <a:pt x="1427" y="46"/>
                </a:cubicBezTo>
                <a:cubicBezTo>
                  <a:pt x="2228" y="50"/>
                  <a:pt x="3321" y="224"/>
                  <a:pt x="4032" y="255"/>
                </a:cubicBezTo>
                <a:cubicBezTo>
                  <a:pt x="4742" y="286"/>
                  <a:pt x="5649" y="91"/>
                  <a:pt x="5767" y="0"/>
                </a:cubicBezTo>
                <a:lnTo>
                  <a:pt x="5767" y="776"/>
                </a:lnTo>
                <a:cubicBezTo>
                  <a:pt x="4948" y="879"/>
                  <a:pt x="4543" y="844"/>
                  <a:pt x="4065" y="831"/>
                </a:cubicBezTo>
                <a:cubicBezTo>
                  <a:pt x="3587" y="818"/>
                  <a:pt x="2973" y="694"/>
                  <a:pt x="1984" y="674"/>
                </a:cubicBezTo>
                <a:cubicBezTo>
                  <a:pt x="995" y="654"/>
                  <a:pt x="28" y="969"/>
                  <a:pt x="14" y="995"/>
                </a:cubicBezTo>
                <a:cubicBezTo>
                  <a:pt x="0" y="1021"/>
                  <a:pt x="6" y="255"/>
                  <a:pt x="6" y="109"/>
                </a:cubicBezTo>
                <a:close/>
              </a:path>
            </a:pathLst>
          </a:custGeom>
          <a:solidFill>
            <a:schemeClr val="accent1">
              <a:alpha val="41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41" name="Freeform 17"/>
          <p:cNvSpPr>
            <a:spLocks/>
          </p:cNvSpPr>
          <p:nvPr/>
        </p:nvSpPr>
        <p:spPr bwMode="gray">
          <a:xfrm>
            <a:off x="-20638" y="533400"/>
            <a:ext cx="9161463" cy="1006475"/>
          </a:xfrm>
          <a:custGeom>
            <a:avLst/>
            <a:gdLst>
              <a:gd name="T0" fmla="*/ 20 w 5771"/>
              <a:gd name="T1" fmla="*/ 109 h 634"/>
              <a:gd name="T2" fmla="*/ 1442 w 5771"/>
              <a:gd name="T3" fmla="*/ 3 h 634"/>
              <a:gd name="T4" fmla="*/ 4150 w 5771"/>
              <a:gd name="T5" fmla="*/ 148 h 634"/>
              <a:gd name="T6" fmla="*/ 5771 w 5771"/>
              <a:gd name="T7" fmla="*/ 37 h 634"/>
              <a:gd name="T8" fmla="*/ 5771 w 5771"/>
              <a:gd name="T9" fmla="*/ 557 h 634"/>
              <a:gd name="T10" fmla="*/ 3942 w 5771"/>
              <a:gd name="T11" fmla="*/ 592 h 634"/>
              <a:gd name="T12" fmla="*/ 1839 w 5771"/>
              <a:gd name="T13" fmla="*/ 456 h 634"/>
              <a:gd name="T14" fmla="*/ 6 w 5771"/>
              <a:gd name="T15" fmla="*/ 620 h 634"/>
              <a:gd name="T16" fmla="*/ 20 w 5771"/>
              <a:gd name="T17" fmla="*/ 10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1" h="634">
                <a:moveTo>
                  <a:pt x="20" y="109"/>
                </a:moveTo>
                <a:cubicBezTo>
                  <a:pt x="26" y="109"/>
                  <a:pt x="645" y="0"/>
                  <a:pt x="1442" y="3"/>
                </a:cubicBezTo>
                <a:cubicBezTo>
                  <a:pt x="2239" y="6"/>
                  <a:pt x="3443" y="123"/>
                  <a:pt x="4150" y="148"/>
                </a:cubicBezTo>
                <a:cubicBezTo>
                  <a:pt x="4858" y="173"/>
                  <a:pt x="5633" y="63"/>
                  <a:pt x="5771" y="37"/>
                </a:cubicBezTo>
                <a:lnTo>
                  <a:pt x="5771" y="557"/>
                </a:lnTo>
                <a:cubicBezTo>
                  <a:pt x="4926" y="634"/>
                  <a:pt x="4422" y="612"/>
                  <a:pt x="3942" y="592"/>
                </a:cubicBezTo>
                <a:cubicBezTo>
                  <a:pt x="3463" y="572"/>
                  <a:pt x="2588" y="450"/>
                  <a:pt x="1839" y="456"/>
                </a:cubicBezTo>
                <a:cubicBezTo>
                  <a:pt x="1182" y="455"/>
                  <a:pt x="0" y="618"/>
                  <a:pt x="6" y="620"/>
                </a:cubicBezTo>
                <a:cubicBezTo>
                  <a:pt x="12" y="621"/>
                  <a:pt x="14" y="109"/>
                  <a:pt x="20" y="109"/>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042" name="Group 18"/>
          <p:cNvGrpSpPr>
            <a:grpSpLocks/>
          </p:cNvGrpSpPr>
          <p:nvPr/>
        </p:nvGrpSpPr>
        <p:grpSpPr bwMode="auto">
          <a:xfrm>
            <a:off x="7740650" y="347663"/>
            <a:ext cx="387350" cy="366712"/>
            <a:chOff x="4752" y="1200"/>
            <a:chExt cx="288" cy="288"/>
          </a:xfrm>
        </p:grpSpPr>
        <p:sp>
          <p:nvSpPr>
            <p:cNvPr id="1043" name="Oval 19"/>
            <p:cNvSpPr>
              <a:spLocks noChangeArrowheads="1"/>
            </p:cNvSpPr>
            <p:nvPr userDrawn="1"/>
          </p:nvSpPr>
          <p:spPr bwMode="gray">
            <a:xfrm>
              <a:off x="4752" y="1200"/>
              <a:ext cx="288" cy="288"/>
            </a:xfrm>
            <a:prstGeom prst="ellipse">
              <a:avLst/>
            </a:prstGeom>
            <a:gradFill rotWithShape="1">
              <a:gsLst>
                <a:gs pos="0">
                  <a:schemeClr val="tx2">
                    <a:gamma/>
                    <a:tint val="25490"/>
                    <a:invGamma/>
                  </a:schemeClr>
                </a:gs>
                <a:gs pos="100000">
                  <a:schemeClr val="tx2">
                    <a:alpha val="3100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44" name="Oval 20"/>
            <p:cNvSpPr>
              <a:spLocks noChangeArrowheads="1"/>
            </p:cNvSpPr>
            <p:nvPr userDrawn="1"/>
          </p:nvSpPr>
          <p:spPr bwMode="gray">
            <a:xfrm>
              <a:off x="4752" y="1200"/>
              <a:ext cx="192" cy="192"/>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045" name="Group 21"/>
          <p:cNvGrpSpPr>
            <a:grpSpLocks/>
          </p:cNvGrpSpPr>
          <p:nvPr/>
        </p:nvGrpSpPr>
        <p:grpSpPr bwMode="auto">
          <a:xfrm>
            <a:off x="8153400" y="53975"/>
            <a:ext cx="609600" cy="592138"/>
            <a:chOff x="4992" y="816"/>
            <a:chExt cx="576" cy="576"/>
          </a:xfrm>
        </p:grpSpPr>
        <p:sp>
          <p:nvSpPr>
            <p:cNvPr id="1046" name="Oval 22"/>
            <p:cNvSpPr>
              <a:spLocks noChangeArrowheads="1"/>
            </p:cNvSpPr>
            <p:nvPr userDrawn="1"/>
          </p:nvSpPr>
          <p:spPr bwMode="gray">
            <a:xfrm>
              <a:off x="4992" y="816"/>
              <a:ext cx="576" cy="576"/>
            </a:xfrm>
            <a:prstGeom prst="ellipse">
              <a:avLst/>
            </a:prstGeom>
            <a:solidFill>
              <a:schemeClr val="accent1">
                <a:alpha val="53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47" name="Oval 23"/>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048" name="Group 24"/>
          <p:cNvGrpSpPr>
            <a:grpSpLocks/>
          </p:cNvGrpSpPr>
          <p:nvPr/>
        </p:nvGrpSpPr>
        <p:grpSpPr bwMode="auto">
          <a:xfrm>
            <a:off x="171450" y="819150"/>
            <a:ext cx="720725" cy="762000"/>
            <a:chOff x="4992" y="816"/>
            <a:chExt cx="576" cy="576"/>
          </a:xfrm>
        </p:grpSpPr>
        <p:sp>
          <p:nvSpPr>
            <p:cNvPr id="1049" name="Oval 25"/>
            <p:cNvSpPr>
              <a:spLocks noChangeArrowheads="1"/>
            </p:cNvSpPr>
            <p:nvPr userDrawn="1"/>
          </p:nvSpPr>
          <p:spPr bwMode="gray">
            <a:xfrm>
              <a:off x="4992" y="816"/>
              <a:ext cx="576" cy="576"/>
            </a:xfrm>
            <a:prstGeom prst="ellipse">
              <a:avLst/>
            </a:prstGeom>
            <a:solidFill>
              <a:schemeClr val="tx2">
                <a:alpha val="53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50" name="Oval 26"/>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1027" name="Rectangle 3"/>
          <p:cNvSpPr>
            <a:spLocks noGrp="1" noChangeArrowheads="1"/>
          </p:cNvSpPr>
          <p:nvPr>
            <p:ph type="body" idx="1"/>
          </p:nvPr>
        </p:nvSpPr>
        <p:spPr bwMode="auto">
          <a:xfrm>
            <a:off x="457200" y="18288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94AA123-3D84-4C6C-BEED-84F2E6D7F713}" type="slidenum">
              <a:rPr lang="en-US"/>
              <a:pPr/>
              <a:t>‹#›</a:t>
            </a:fld>
            <a:endParaRPr lang="en-US"/>
          </a:p>
        </p:txBody>
      </p:sp>
      <p:sp>
        <p:nvSpPr>
          <p:cNvPr id="1026" name="Rectangle 2"/>
          <p:cNvSpPr>
            <a:spLocks noGrp="1" noChangeArrowheads="1"/>
          </p:cNvSpPr>
          <p:nvPr>
            <p:ph type="title"/>
          </p:nvPr>
        </p:nvSpPr>
        <p:spPr bwMode="white">
          <a:xfrm>
            <a:off x="914400" y="685800"/>
            <a:ext cx="73914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3600" b="1" kern="1200">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2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96752"/>
            <a:ext cx="9037689" cy="2549624"/>
          </a:xfrm>
        </p:spPr>
        <p:txBody>
          <a:bodyPr>
            <a:scene3d>
              <a:camera prst="orthographicFront"/>
              <a:lightRig rig="threePt" dir="t"/>
            </a:scene3d>
            <a:sp3d extrusionH="57150">
              <a:bevelT w="82550" h="38100" prst="coolSlant"/>
            </a:sp3d>
          </a:bodyPr>
          <a:lstStyle/>
          <a:p>
            <a:r>
              <a:rPr lang="en-US" sz="6600" dirty="0" err="1">
                <a:solidFill>
                  <a:srgbClr val="FF0000"/>
                </a:solidFill>
                <a:effectLst>
                  <a:outerShdw blurRad="38100" dist="38100" dir="2700000" algn="tl">
                    <a:srgbClr val="000000">
                      <a:alpha val="43137"/>
                    </a:srgbClr>
                  </a:outerShdw>
                </a:effectLst>
              </a:rPr>
              <a:t>Kính</a:t>
            </a:r>
            <a:r>
              <a:rPr lang="en-US" sz="6600" dirty="0">
                <a:solidFill>
                  <a:srgbClr val="FF0000"/>
                </a:solidFill>
                <a:effectLst>
                  <a:outerShdw blurRad="38100" dist="38100" dir="2700000" algn="tl">
                    <a:srgbClr val="000000">
                      <a:alpha val="43137"/>
                    </a:srgbClr>
                  </a:outerShdw>
                </a:effectLst>
              </a:rPr>
              <a:t> </a:t>
            </a:r>
            <a:r>
              <a:rPr lang="en-US" sz="6600" dirty="0" err="1">
                <a:solidFill>
                  <a:srgbClr val="FF0000"/>
                </a:solidFill>
                <a:effectLst>
                  <a:outerShdw blurRad="38100" dist="38100" dir="2700000" algn="tl">
                    <a:srgbClr val="000000">
                      <a:alpha val="43137"/>
                    </a:srgbClr>
                  </a:outerShdw>
                </a:effectLst>
              </a:rPr>
              <a:t>chào</a:t>
            </a:r>
            <a:r>
              <a:rPr lang="en-US" sz="6600" dirty="0">
                <a:solidFill>
                  <a:srgbClr val="FF0000"/>
                </a:solidFill>
                <a:effectLst>
                  <a:outerShdw blurRad="38100" dist="38100" dir="2700000" algn="tl">
                    <a:srgbClr val="000000">
                      <a:alpha val="43137"/>
                    </a:srgbClr>
                  </a:outerShdw>
                </a:effectLst>
              </a:rPr>
              <a:t> </a:t>
            </a:r>
            <a:r>
              <a:rPr lang="en-US" sz="6600" dirty="0" err="1">
                <a:solidFill>
                  <a:srgbClr val="FF0000"/>
                </a:solidFill>
                <a:effectLst>
                  <a:outerShdw blurRad="38100" dist="38100" dir="2700000" algn="tl">
                    <a:srgbClr val="000000">
                      <a:alpha val="43137"/>
                    </a:srgbClr>
                  </a:outerShdw>
                </a:effectLst>
              </a:rPr>
              <a:t>Thầy</a:t>
            </a:r>
            <a:r>
              <a:rPr lang="en-US" sz="6600" dirty="0">
                <a:solidFill>
                  <a:srgbClr val="FF0000"/>
                </a:solidFill>
                <a:effectLst>
                  <a:outerShdw blurRad="38100" dist="38100" dir="2700000" algn="tl">
                    <a:srgbClr val="000000">
                      <a:alpha val="43137"/>
                    </a:srgbClr>
                  </a:outerShdw>
                </a:effectLst>
              </a:rPr>
              <a:t> </a:t>
            </a:r>
            <a:r>
              <a:rPr lang="en-US" sz="6600" dirty="0" err="1">
                <a:solidFill>
                  <a:srgbClr val="FF0000"/>
                </a:solidFill>
                <a:effectLst>
                  <a:outerShdw blurRad="38100" dist="38100" dir="2700000" algn="tl">
                    <a:srgbClr val="000000">
                      <a:alpha val="43137"/>
                    </a:srgbClr>
                  </a:outerShdw>
                </a:effectLst>
              </a:rPr>
              <a:t>cô</a:t>
            </a:r>
            <a:br>
              <a:rPr lang="en-US" sz="6600" dirty="0">
                <a:solidFill>
                  <a:srgbClr val="FF0000"/>
                </a:solidFill>
                <a:effectLst>
                  <a:outerShdw blurRad="38100" dist="38100" dir="2700000" algn="tl">
                    <a:srgbClr val="000000">
                      <a:alpha val="43137"/>
                    </a:srgbClr>
                  </a:outerShdw>
                </a:effectLst>
              </a:rPr>
            </a:br>
            <a:r>
              <a:rPr lang="en-US" sz="6600" dirty="0">
                <a:solidFill>
                  <a:srgbClr val="FF0000"/>
                </a:solidFill>
                <a:effectLst>
                  <a:outerShdw blurRad="38100" dist="38100" dir="2700000" algn="tl">
                    <a:srgbClr val="000000">
                      <a:alpha val="43137"/>
                    </a:srgbClr>
                  </a:outerShdw>
                </a:effectLst>
              </a:rPr>
              <a:t> </a:t>
            </a:r>
            <a:r>
              <a:rPr lang="en-US" sz="6600" dirty="0" err="1">
                <a:solidFill>
                  <a:srgbClr val="FF0000"/>
                </a:solidFill>
                <a:effectLst>
                  <a:outerShdw blurRad="38100" dist="38100" dir="2700000" algn="tl">
                    <a:srgbClr val="000000">
                      <a:alpha val="43137"/>
                    </a:srgbClr>
                  </a:outerShdw>
                </a:effectLst>
              </a:rPr>
              <a:t>và</a:t>
            </a:r>
            <a:r>
              <a:rPr lang="en-US" sz="6600" dirty="0">
                <a:solidFill>
                  <a:srgbClr val="FF0000"/>
                </a:solidFill>
                <a:effectLst>
                  <a:outerShdw blurRad="38100" dist="38100" dir="2700000" algn="tl">
                    <a:srgbClr val="000000">
                      <a:alpha val="43137"/>
                    </a:srgbClr>
                  </a:outerShdw>
                </a:effectLst>
              </a:rPr>
              <a:t> </a:t>
            </a:r>
            <a:r>
              <a:rPr lang="en-US" sz="6600" dirty="0" err="1">
                <a:solidFill>
                  <a:srgbClr val="FF0000"/>
                </a:solidFill>
                <a:effectLst>
                  <a:outerShdw blurRad="38100" dist="38100" dir="2700000" algn="tl">
                    <a:srgbClr val="000000">
                      <a:alpha val="43137"/>
                    </a:srgbClr>
                  </a:outerShdw>
                </a:effectLst>
              </a:rPr>
              <a:t>các</a:t>
            </a:r>
            <a:r>
              <a:rPr lang="en-US" sz="6600" dirty="0">
                <a:solidFill>
                  <a:srgbClr val="FF0000"/>
                </a:solidFill>
                <a:effectLst>
                  <a:outerShdw blurRad="38100" dist="38100" dir="2700000" algn="tl">
                    <a:srgbClr val="000000">
                      <a:alpha val="43137"/>
                    </a:srgbClr>
                  </a:outerShdw>
                </a:effectLst>
              </a:rPr>
              <a:t> </a:t>
            </a:r>
            <a:r>
              <a:rPr lang="en-US" sz="6600" dirty="0" err="1">
                <a:solidFill>
                  <a:srgbClr val="FF0000"/>
                </a:solidFill>
                <a:effectLst>
                  <a:outerShdw blurRad="38100" dist="38100" dir="2700000" algn="tl">
                    <a:srgbClr val="000000">
                      <a:alpha val="43137"/>
                    </a:srgbClr>
                  </a:outerShdw>
                </a:effectLst>
              </a:rPr>
              <a:t>em</a:t>
            </a:r>
            <a:r>
              <a:rPr lang="en-US" sz="6600" dirty="0">
                <a:solidFill>
                  <a:srgbClr val="FF0000"/>
                </a:solidFill>
                <a:effectLst>
                  <a:outerShdw blurRad="38100" dist="38100" dir="2700000" algn="tl">
                    <a:srgbClr val="000000">
                      <a:alpha val="43137"/>
                    </a:srgbClr>
                  </a:outerShdw>
                </a:effectLst>
              </a:rPr>
              <a:t> </a:t>
            </a:r>
            <a:r>
              <a:rPr lang="en-US" sz="6600" dirty="0" err="1">
                <a:solidFill>
                  <a:srgbClr val="FF0000"/>
                </a:solidFill>
                <a:effectLst>
                  <a:outerShdw blurRad="38100" dist="38100" dir="2700000" algn="tl">
                    <a:srgbClr val="000000">
                      <a:alpha val="43137"/>
                    </a:srgbClr>
                  </a:outerShdw>
                </a:effectLst>
              </a:rPr>
              <a:t>học</a:t>
            </a:r>
            <a:r>
              <a:rPr lang="en-US" sz="6600" dirty="0">
                <a:solidFill>
                  <a:srgbClr val="FF0000"/>
                </a:solidFill>
                <a:effectLst>
                  <a:outerShdw blurRad="38100" dist="38100" dir="2700000" algn="tl">
                    <a:srgbClr val="000000">
                      <a:alpha val="43137"/>
                    </a:srgbClr>
                  </a:outerShdw>
                </a:effectLst>
              </a:rPr>
              <a:t> </a:t>
            </a:r>
            <a:r>
              <a:rPr lang="en-US" sz="6600" dirty="0" err="1">
                <a:solidFill>
                  <a:srgbClr val="FF0000"/>
                </a:solidFill>
                <a:effectLst>
                  <a:outerShdw blurRad="38100" dist="38100" dir="2700000" algn="tl">
                    <a:srgbClr val="000000">
                      <a:alpha val="43137"/>
                    </a:srgbClr>
                  </a:outerShdw>
                </a:effectLst>
              </a:rPr>
              <a:t>sinh</a:t>
            </a:r>
            <a:endParaRPr lang="vi-VN" sz="6600" dirty="0">
              <a:solidFill>
                <a:srgbClr val="FF0000"/>
              </a:solidFill>
              <a:effectLst>
                <a:outerShdw blurRad="38100" dist="38100" dir="2700000" algn="tl">
                  <a:srgbClr val="000000">
                    <a:alpha val="43137"/>
                  </a:srgbClr>
                </a:outerShdw>
              </a:effectLst>
            </a:endParaRPr>
          </a:p>
        </p:txBody>
      </p:sp>
      <p:sp>
        <p:nvSpPr>
          <p:cNvPr id="26" name="Flowchart: Connector 25"/>
          <p:cNvSpPr/>
          <p:nvPr/>
        </p:nvSpPr>
        <p:spPr>
          <a:xfrm>
            <a:off x="213815" y="5404334"/>
            <a:ext cx="228600" cy="2286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533400" y="5640977"/>
            <a:ext cx="228600" cy="2286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8" name="Flowchart: Connector 27"/>
          <p:cNvSpPr/>
          <p:nvPr/>
        </p:nvSpPr>
        <p:spPr>
          <a:xfrm>
            <a:off x="762000" y="5979523"/>
            <a:ext cx="228600" cy="228600"/>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990600" y="6302829"/>
            <a:ext cx="228600" cy="228600"/>
          </a:xfrm>
          <a:prstGeom prst="flowChartConnector">
            <a:avLst/>
          </a:prstGeom>
          <a:solidFill>
            <a:srgbClr val="9E22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1104900" y="5640977"/>
            <a:ext cx="228600" cy="228600"/>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1562100" y="5412377"/>
            <a:ext cx="228600" cy="228600"/>
          </a:xfrm>
          <a:prstGeom prst="flowChartConnector">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1333500" y="6074229"/>
            <a:ext cx="228600" cy="228600"/>
          </a:xfrm>
          <a:prstGeom prst="flowChartConnector">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76400" y="4545010"/>
            <a:ext cx="6002887" cy="707886"/>
          </a:xfrm>
          <a:prstGeom prst="rect">
            <a:avLst/>
          </a:prstGeom>
          <a:noFill/>
        </p:spPr>
        <p:txBody>
          <a:bodyPr wrap="square" lIns="91440" tIns="45720" rIns="91440" bIns="45720">
            <a:spAutoFit/>
            <a:scene3d>
              <a:camera prst="orthographicFront">
                <a:rot lat="0" lon="21299999" rev="0"/>
              </a:camera>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Đến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tham</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này</a:t>
            </a:r>
            <a:endParaRPr lang="vi-VN"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238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withEffect">
                                  <p:stCondLst>
                                    <p:cond delay="0"/>
                                  </p:stCondLst>
                                  <p:childTnLst>
                                    <p:animMotion origin="layout" path="M 0.04809 -0.18704 C 0.05035 -0.22917 0.05122 -0.23959 0.0665 -0.25232 C 0.07136 -0.26412 0.07726 -0.2676 0.08351 -0.27269 C 0.13768 -0.26875 0.12448 -0.275 0.154 -0.25625 C 0.15504 -0.25394 0.15573 -0.25047 0.15712 -0.24838 C 0.15955 -0.24491 0.1625 -0.24445 0.16476 -0.24005 C 0.16684 -0.23611 0.16754 -0.22871 0.16927 -0.22361 C 0.17309 -0.21135 0.17813 -0.20047 0.18143 -0.18704 C 0.18733 -0.16366 0.19098 -0.1375 0.19844 -0.11783 C 0.20348 -0.09051 0.21216 -0.07014 0.21997 -0.04838 C 0.22466 -0.01088 0.23976 0.01296 0.25365 0.02083 C 0.26285 0.03264 0.27309 0.03657 0.28282 0.04514 C 0.2967 0.03611 0.30938 0.05254 0.32275 0.06134 C 0.32778 0.06481 0.34184 0.06828 0.34584 0.06944 C 0.35816 0.06782 0.37014 0.06736 0.38247 0.06527 C 0.39427 0.06342 0.40486 0.04861 0.41632 0.0412 C 0.42605 0.02384 0.42691 0.00995 0.43316 -0.01181 C 0.44132 -0.03912 0.45157 -0.06088 0.46389 -0.07315 C 0.47257 -0.07176 0.48143 -0.07223 0.48993 -0.06875 C 0.49497 -0.06667 0.49966 -0.0544 0.50539 -0.05301 C 0.51511 -0.05047 0.52483 -0.05 0.53455 -0.04838 C 0.53837 -0.04352 0.54289 -0.04144 0.5467 -0.03658 C 0.56563 -0.01135 0.54341 -0.03264 0.55747 -0.02014 C 0.56511 2.96296E-6 0.55643 -0.02523 0.56216 2.96296E-6 C 0.56528 0.01435 0.5717 0.02384 0.57743 0.0287 C 0.58039 0.04398 0.58004 0.04652 0.58507 0.0574 C 0.58646 0.06041 0.58976 0.06527 0.58976 0.06597 " pathEditMode="relative" rAng="0" ptsTypes="AAAAAAAAAAAAAAAAAAAAAAAAAAA">
                                      <p:cBhvr>
                                        <p:cTn id="6" dur="2000" fill="hold"/>
                                        <p:tgtEl>
                                          <p:spTgt spid="31"/>
                                        </p:tgtEl>
                                        <p:attrNameLst>
                                          <p:attrName>ppt_x</p:attrName>
                                          <p:attrName>ppt_y</p:attrName>
                                        </p:attrNameLst>
                                      </p:cBhvr>
                                      <p:rCtr x="27083" y="8542"/>
                                    </p:animMotion>
                                  </p:childTnLst>
                                </p:cTn>
                              </p:par>
                              <p:par>
                                <p:cTn id="7" presetID="0" presetClass="path" presetSubtype="0" repeatCount="indefinite" accel="50000" decel="50000" fill="hold" grpId="0" nodeType="withEffect">
                                  <p:stCondLst>
                                    <p:cond delay="0"/>
                                  </p:stCondLst>
                                  <p:childTnLst>
                                    <p:animMotion origin="layout" path="M 0.0375 -0.21181 C 0.04115 -0.22685 0.04445 -0.23056 0.05035 -0.23843 C 0.05469 -0.25069 0.05903 -0.2581 0.06459 -0.26574 C 0.06997 -0.28102 0.07865 -0.29282 0.08594 -0.30023 C 0.08924 -0.30926 0.09289 -0.31481 0.09601 -0.32361 C 0.10174 -0.32176 0.10868 -0.32546 0.1132 -0.31574 C 0.1158 -0.31018 0.1191 -0.29606 0.1217 -0.28866 C 0.12952 -0.225 0.14827 -0.17431 0.16181 -0.11921 C 0.16389 -0.11065 0.16927 -0.1169 0.17309 -0.11551 C 0.18872 -0.1037 0.20434 -0.09954 0.22032 -0.09236 C 0.22882 -0.09491 0.2375 -0.09583 0.24601 -0.1 C 0.24844 -0.10139 0.25382 -0.11204 0.25608 -0.11551 C 0.2665 -0.13125 0.27605 -0.14676 0.2875 -0.1581 C 0.30834 -0.21412 0.3349 -0.21875 0.3632 -0.22361 C 0.38368 -0.22222 0.40434 -0.22546 0.42466 -0.21921 C 0.43316 -0.2169 0.44045 -0.20069 0.44879 -0.1963 C 0.45677 -0.16458 0.47327 -0.16412 0.48594 -0.16181 C 0.49584 -0.14352 0.48525 -0.16134 0.50608 -0.14259 C 0.51858 -0.13125 0.53056 -0.11875 0.54323 -0.10787 C 0.54827 -0.1037 0.55816 -0.08958 0.56181 -0.08449 C 0.57136 -0.0713 0.58334 -0.06944 0.59323 -0.05787 C 0.60087 -0.04884 0.60851 -0.03171 0.61736 -0.03079 C 0.62743 -0.02963 0.63733 -0.03079 0.6474 -0.03079 " pathEditMode="relative" rAng="0" ptsTypes="AAAAAAAAAAAAAAAAAAAAAAA">
                                      <p:cBhvr>
                                        <p:cTn id="8" dur="2000" fill="hold"/>
                                        <p:tgtEl>
                                          <p:spTgt spid="27"/>
                                        </p:tgtEl>
                                        <p:attrNameLst>
                                          <p:attrName>ppt_x</p:attrName>
                                          <p:attrName>ppt_y</p:attrName>
                                        </p:attrNameLst>
                                      </p:cBhvr>
                                      <p:rCtr x="30486" y="3472"/>
                                    </p:animMotion>
                                  </p:childTnLst>
                                </p:cTn>
                              </p:par>
                              <p:par>
                                <p:cTn id="9" presetID="0" presetClass="path" presetSubtype="0" repeatCount="indefinite" accel="50000" decel="50000" fill="hold" grpId="0" nodeType="withEffect">
                                  <p:stCondLst>
                                    <p:cond delay="0"/>
                                  </p:stCondLst>
                                  <p:childTnLst>
                                    <p:animMotion origin="layout" path="M 0 -2.29523E-6 C 0.00538 0.01041 0.00139 0.00463 0.01424 0.01342 C 0.01944 0.01689 0.02361 0.0243 0.02865 0.02846 C 0.02986 0.02939 0.03142 0.02962 0.03281 0.03054 C 0.03524 0.03216 0.03767 0.03401 0.03993 0.0361 C 0.04115 0.03725 0.04167 0.0391 0.04288 0.04003 C 0.0474 0.04304 0.05243 0.04373 0.05712 0.04581 C 0.0776 0.04443 0.09809 0.04419 0.11858 0.04188 C 0.13507 0.04003 0.14635 0.01666 0.16007 0.00764 C 0.16406 -0.01388 0.17934 -0.02799 0.18993 -0.04373 C 0.19497 -0.05113 0.20087 -0.06339 0.20851 -0.06663 C 0.21806 -0.0708 0.20694 -0.06571 0.21858 -0.07242 C 0.22431 -0.07566 0.23576 -0.0819 0.23576 -0.08167 C 0.24097 -0.08052 0.24635 -0.08028 0.25139 -0.07797 C 0.26007 -0.07381 0.26927 -0.05877 0.27569 -0.05136 C 0.27674 -0.04882 0.27743 -0.04604 0.27865 -0.04373 C 0.27986 -0.04165 0.28177 -0.04049 0.28281 -0.03817 C 0.28958 -0.0236 0.2934 -0.00486 0.29722 0.01134 C 0.29809 0.01481 0.30712 0.07289 0.31719 0.08191 C 0.33767 0.06779 0.36719 0.07103 0.38993 0.06479 C 0.39965 0.06201 0.40156 0.06247 0.40851 0.059 C 0.41233 0.05715 0.41997 0.05322 0.41997 0.05345 C 0.42847 0.03448 0.42222 0.05137 0.42569 0.01712 C 0.4283 -0.00833 0.42708 0.0081 0.43142 -0.00763 C 0.43299 -0.01342 0.43594 -0.02846 0.43993 -0.03239 C 0.44201 -0.03447 0.45278 -0.03725 0.45556 -0.03817 C 0.46146 -0.03748 0.46736 -0.03771 0.47292 -0.03609 C 0.47726 -0.03494 0.48056 -0.02614 0.48438 -0.0229 C 0.48628 -0.01966 0.48837 -0.01689 0.48993 -0.01342 C 0.4908 -0.01157 0.49028 -0.00879 0.49149 -0.00763 C 0.49392 -0.00532 0.49722 -0.00509 0.5 -0.0037 C 0.51042 0.00116 0.52066 0.00556 0.53142 0.00949 C 0.53715 0.01712 0.5434 0.02407 0.55139 0.02661 C 0.55816 0.03286 0.55399 0.02985 0.56424 0.03425 C 0.57014 0.03679 0.58281 0.0361 0.58281 0.03633 " pathEditMode="relative" rAng="0" ptsTypes="ffffffffffffffffffffffffffffffffffA">
                                      <p:cBhvr>
                                        <p:cTn id="10" dur="2000" fill="hold"/>
                                        <p:tgtEl>
                                          <p:spTgt spid="28"/>
                                        </p:tgtEl>
                                        <p:attrNameLst>
                                          <p:attrName>ppt_x</p:attrName>
                                          <p:attrName>ppt_y</p:attrName>
                                        </p:attrNameLst>
                                      </p:cBhvr>
                                      <p:rCtr x="29132" y="0"/>
                                    </p:animMotion>
                                  </p:childTnLst>
                                </p:cTn>
                              </p:par>
                              <p:par>
                                <p:cTn id="11" presetID="0" presetClass="path" presetSubtype="0" repeatCount="indefinite" accel="50000" decel="50000" fill="hold" grpId="0" nodeType="withEffect">
                                  <p:stCondLst>
                                    <p:cond delay="0"/>
                                  </p:stCondLst>
                                  <p:childTnLst>
                                    <p:animMotion origin="layout" path="M -2.22222E-6 -2.96296E-6 C 0.01007 -0.00162 0.02031 -0.00162 0.03056 -0.0044 C 0.03889 -0.00671 0.04393 -0.03773 0.05139 -0.0456 C 0.06111 -0.05625 0.05712 -0.05115 0.06389 -0.05949 C 0.07396 -0.09143 0.09167 -0.0875 0.10417 -0.10092 C 0.11268 -0.10972 0.11979 -0.1294 0.12795 -0.13773 C 0.13924 -0.1493 0.154 -0.14815 0.16545 -0.15092 C 0.17934 -0.1493 0.19341 -0.15046 0.20712 -0.14652 C 0.21615 -0.14375 0.22431 -0.1125 0.23091 -0.09629 C 0.23872 -0.0574 0.24566 -0.03611 0.26007 -0.02731 C 0.26788 -0.02893 0.28038 -0.02546 0.28924 -0.0368 C 0.3033 -0.05393 0.31129 -0.09074 0.32136 -0.12361 C 0.33559 -0.1706 0.35764 -0.20902 0.37691 -0.2243 C 0.38247 -0.22268 0.3882 -0.2243 0.39375 -0.22014 C 0.39948 -0.21551 0.41007 -0.18449 0.4132 -0.16944 C 0.41389 -0.16504 0.41424 -0.15833 0.4158 -0.15602 C 0.41841 -0.15162 0.42136 -0.15324 0.42431 -0.15092 C 0.43455 -0.14328 0.4382 -0.13981 0.44636 -0.13264 C 0.45261 -0.12083 0.45972 -0.11365 0.4658 -0.10092 C 0.48056 -0.07083 0.49236 -0.00949 0.50625 0.02801 C 0.50781 0.03172 0.50886 0.03773 0.51059 0.04121 C 0.51806 0.0551 0.52726 0.06459 0.53559 0.07338 C 0.55486 0.0713 0.58941 0.07917 0.60781 0.05949 C 0.61111 0.04398 0.60938 0.04607 0.61476 0.04121 C 0.61667 0.03935 0.62049 0.03658 0.62049 0.03727 " pathEditMode="relative" rAng="0" ptsTypes="AAAAAAAAAAAAAAAAAAAAAAAAA">
                                      <p:cBhvr>
                                        <p:cTn id="12" dur="2000" fill="hold"/>
                                        <p:tgtEl>
                                          <p:spTgt spid="26"/>
                                        </p:tgtEl>
                                        <p:attrNameLst>
                                          <p:attrName>ppt_x</p:attrName>
                                          <p:attrName>ppt_y</p:attrName>
                                        </p:attrNameLst>
                                      </p:cBhvr>
                                      <p:rCtr x="31024" y="-7546"/>
                                    </p:animMotion>
                                  </p:childTnLst>
                                </p:cTn>
                              </p:par>
                              <p:par>
                                <p:cTn id="13" presetID="0" presetClass="path" presetSubtype="0" repeatCount="indefinite" accel="50000" decel="50000" fill="hold" grpId="0" nodeType="withEffect">
                                  <p:stCondLst>
                                    <p:cond delay="0"/>
                                  </p:stCondLst>
                                  <p:childTnLst>
                                    <p:animMotion origin="layout" path="M -0.00034 -0.01111 C 0.01077 -0.00787 0.02136 -0.00116 0.03299 0.00023 C 0.06719 0.00393 0.08039 0.00416 0.11424 0.00602 C 0.13299 0.01018 0.1257 0.0081 0.13698 0.01157 C 0.15174 0.01065 0.16719 0.01273 0.18073 0.00787 C 0.18577 0.00602 0.19115 -0.00371 0.19115 -0.00347 C 0.31285 -0.0375 0.36858 -0.05718 0.45973 -0.07986 C 0.49167 -0.07709 0.49775 -0.08079 0.51823 -0.06829 C 0.53386 -0.04028 0.56598 -0.02338 0.59532 -0.00926 C 0.61337 -0.0007 0.62952 0.01389 0.64948 0.01736 C 0.66059 0.02407 0.66598 0.02361 0.68021 0.025 C 0.71476 0.02361 0.75278 0.02592 0.78698 0.01736 C 0.79601 0.0118 0.80087 0.0037 0.80973 -0.00162 C 0.81164 -0.00417 0.81598 -0.00926 0.81598 -0.00903 " pathEditMode="relative" rAng="0" ptsTypes="AAAAAAAAAAAAAA">
                                      <p:cBhvr>
                                        <p:cTn id="14" dur="2000" fill="hold"/>
                                        <p:tgtEl>
                                          <p:spTgt spid="29"/>
                                        </p:tgtEl>
                                        <p:attrNameLst>
                                          <p:attrName>ppt_x</p:attrName>
                                          <p:attrName>ppt_y</p:attrName>
                                        </p:attrNameLst>
                                      </p:cBhvr>
                                      <p:rCtr x="40816" y="-1644"/>
                                    </p:animMotion>
                                  </p:childTnLst>
                                </p:cTn>
                              </p:par>
                              <p:par>
                                <p:cTn id="15" presetID="0" presetClass="path" presetSubtype="0" repeatCount="indefinite" accel="50000" decel="50000" fill="hold" grpId="0" nodeType="withEffect">
                                  <p:stCondLst>
                                    <p:cond delay="0"/>
                                  </p:stCondLst>
                                  <p:childTnLst>
                                    <p:animMotion origin="layout" path="M 2.94903E-17 -1.11111E-6 C 0.01667 -0.00116 0.02378 -1.11111E-6 0.0375 -0.00393 C 0.04479 -0.00602 0.05278 -0.00764 0.05972 -0.01134 C 0.06181 -0.0125 0.06372 -0.01481 0.06597 -0.01528 C 0.07274 -0.01667 0.07951 -0.01643 0.08646 -0.01713 C 0.09497 -0.02153 0.10243 -0.02245 0.11146 -0.02477 C 0.11615 -0.02616 0.12552 -0.03055 0.12552 -0.03032 C 0.13802 -0.0456 0.14462 -0.04398 0.16337 -0.04583 C 0.17257 -0.05023 0.18056 -0.05625 0.1901 -0.05903 C 0.19844 -0.06991 0.21285 -0.07569 0.22465 -0.07801 C 0.23767 -0.0838 0.24878 -0.0875 0.26233 -0.08958 C 0.27674 -0.09514 0.26858 -0.09282 0.2875 -0.09537 C 0.30625 -0.10092 0.32517 -0.10162 0.34392 -0.10486 C 0.36701 -0.10417 0.38993 -0.10393 0.41319 -0.10278 C 0.41858 -0.10255 0.43385 -0.09375 0.43507 -0.09329 C 0.44288 -0.09097 0.45156 -0.09005 0.45868 -0.08565 C 0.46597 -0.08125 0.47118 -0.07662 0.47917 -0.0743 C 0.48819 -0.0662 0.50017 -0.05347 0.51042 -0.04954 C 0.51372 -0.04838 0.51997 -0.04583 0.51997 -0.0456 C 0.52378 -0.04097 0.52726 -0.03842 0.53247 -0.03611 C 0.5441 -0.02222 0.55694 -0.01157 0.56875 0.00185 C 0.57049 0.00857 0.57222 0.01759 0.57656 0.02292 C 0.57778 0.02431 0.58142 0.02477 0.58142 0.025 " pathEditMode="relative" rAng="0" ptsTypes="AAAAAAAAAAAAAAAAAAAAAAA">
                                      <p:cBhvr>
                                        <p:cTn id="16" dur="2000" fill="hold"/>
                                        <p:tgtEl>
                                          <p:spTgt spid="32"/>
                                        </p:tgtEl>
                                        <p:attrNameLst>
                                          <p:attrName>ppt_x</p:attrName>
                                          <p:attrName>ppt_y</p:attrName>
                                        </p:attrNameLst>
                                      </p:cBhvr>
                                      <p:rCtr x="29063" y="-4005"/>
                                    </p:animMotion>
                                  </p:childTnLst>
                                </p:cTn>
                              </p:par>
                              <p:par>
                                <p:cTn id="17" presetID="0" presetClass="path" presetSubtype="0" repeatCount="indefinite" accel="50000" decel="50000" fill="hold" grpId="0" nodeType="withEffect">
                                  <p:stCondLst>
                                    <p:cond delay="0"/>
                                  </p:stCondLst>
                                  <p:childTnLst>
                                    <p:animMotion origin="layout" path="M 0.10834 0.05093 C 0.14914 0.04931 0.16042 0.04907 0.1941 0.0338 C 0.20382 0.02431 0.21684 0.02083 0.2283 0.01482 C 0.23976 0.0088 0.24966 -3.7037E-7 0.26111 -0.00625 C 0.26893 -0.01042 0.28108 -0.01204 0.28837 -0.01366 C 0.32657 -0.0125 0.33577 -0.01273 0.36407 -0.0081 C 0.37952 -0.00162 0.39028 -3.7037E-7 0.40695 0.00139 C 0.42952 0.00949 0.45 0.01574 0.47118 0.03009 C 0.47587 0.03333 0.48108 0.03542 0.48542 0.03958 C 0.49063 0.04468 0.49636 0.04931 0.50122 0.05486 C 0.50712 0.06157 0.51094 0.07292 0.51684 0.07963 C 0.52275 0.08634 0.53351 0.09352 0.53976 0.09861 C 0.54497 0.10949 0.54861 0.10995 0.55834 0.11204 C 0.56719 0.11782 0.57639 0.12176 0.58542 0.12708 C 0.59115 0.13032 0.5941 0.1338 0.59983 0.13681 C 0.60695 0.14051 0.61476 0.14769 0.62257 0.14815 C 0.63299 0.14861 0.64358 0.14815 0.654 0.14815 " pathEditMode="relative" rAng="0" ptsTypes="AAAAAAAAAAAAAAAAA">
                                      <p:cBhvr>
                                        <p:cTn id="18" dur="2000" fill="hold"/>
                                        <p:tgtEl>
                                          <p:spTgt spid="30"/>
                                        </p:tgtEl>
                                        <p:attrNameLst>
                                          <p:attrName>ppt_x</p:attrName>
                                          <p:attrName>ppt_y</p:attrName>
                                        </p:attrNameLst>
                                      </p:cBhvr>
                                      <p:rCtr x="27274" y="1620"/>
                                    </p:animMotion>
                                  </p:childTnLst>
                                </p:cTn>
                              </p:par>
                              <p:par>
                                <p:cTn id="19" presetID="36" presetClass="emph" presetSubtype="0" repeatCount="indefinite" fill="hold" grpId="0" nodeType="withEffect">
                                  <p:stCondLst>
                                    <p:cond delay="0"/>
                                  </p:stCondLst>
                                  <p:iterate type="lt">
                                    <p:tmPct val="10000"/>
                                  </p:iterate>
                                  <p:childTnLst>
                                    <p:animScale>
                                      <p:cBhvr>
                                        <p:cTn id="20" dur="250" autoRev="1" fill="hold">
                                          <p:stCondLst>
                                            <p:cond delay="0"/>
                                          </p:stCondLst>
                                        </p:cTn>
                                        <p:tgtEl>
                                          <p:spTgt spid="33"/>
                                        </p:tgtEl>
                                      </p:cBhvr>
                                      <p:to x="80000" y="100000"/>
                                    </p:animScale>
                                    <p:anim by="(#ppt_w*0.10)" calcmode="lin" valueType="num">
                                      <p:cBhvr>
                                        <p:cTn id="21" dur="250" autoRev="1" fill="hold">
                                          <p:stCondLst>
                                            <p:cond delay="0"/>
                                          </p:stCondLst>
                                        </p:cTn>
                                        <p:tgtEl>
                                          <p:spTgt spid="33"/>
                                        </p:tgtEl>
                                        <p:attrNameLst>
                                          <p:attrName>ppt_x</p:attrName>
                                        </p:attrNameLst>
                                      </p:cBhvr>
                                    </p:anim>
                                    <p:anim by="(-#ppt_w*0.10)" calcmode="lin" valueType="num">
                                      <p:cBhvr>
                                        <p:cTn id="22" dur="250" autoRev="1" fill="hold">
                                          <p:stCondLst>
                                            <p:cond delay="0"/>
                                          </p:stCondLst>
                                        </p:cTn>
                                        <p:tgtEl>
                                          <p:spTgt spid="33"/>
                                        </p:tgtEl>
                                        <p:attrNameLst>
                                          <p:attrName>ppt_y</p:attrName>
                                        </p:attrNameLst>
                                      </p:cBhvr>
                                    </p:anim>
                                    <p:animRot by="-480000">
                                      <p:cBhvr>
                                        <p:cTn id="23" dur="250" autoRev="1" fill="hold">
                                          <p:stCondLst>
                                            <p:cond delay="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827584" y="356284"/>
            <a:ext cx="6336703" cy="870457"/>
            <a:chOff x="755576" y="548680"/>
            <a:chExt cx="6336703" cy="870457"/>
          </a:xfrm>
        </p:grpSpPr>
        <p:grpSp>
          <p:nvGrpSpPr>
            <p:cNvPr id="5" name="Group 4"/>
            <p:cNvGrpSpPr/>
            <p:nvPr/>
          </p:nvGrpSpPr>
          <p:grpSpPr>
            <a:xfrm>
              <a:off x="883251" y="548680"/>
              <a:ext cx="6209028" cy="864096"/>
              <a:chOff x="878318" y="548680"/>
              <a:chExt cx="5969132" cy="864096"/>
            </a:xfrm>
          </p:grpSpPr>
          <p:sp>
            <p:nvSpPr>
              <p:cNvPr id="7" name="AutoShape 4"/>
              <p:cNvSpPr>
                <a:spLocks noChangeArrowheads="1"/>
              </p:cNvSpPr>
              <p:nvPr/>
            </p:nvSpPr>
            <p:spPr bwMode="auto">
              <a:xfrm>
                <a:off x="3313403" y="648166"/>
                <a:ext cx="3464822" cy="691013"/>
              </a:xfrm>
              <a:prstGeom prst="roundRect">
                <a:avLst>
                  <a:gd name="adj" fmla="val 16667"/>
                </a:avLst>
              </a:prstGeom>
              <a:gradFill rotWithShape="1">
                <a:gsLst>
                  <a:gs pos="67000">
                    <a:srgbClr val="FFFFFF"/>
                  </a:gs>
                  <a:gs pos="34000">
                    <a:srgbClr val="FFFFFF"/>
                  </a:gs>
                  <a:gs pos="0">
                    <a:srgbClr val="92D050"/>
                  </a:gs>
                  <a:gs pos="100000">
                    <a:schemeClr val="accent1">
                      <a:lumMod val="20000"/>
                      <a:lumOff val="80000"/>
                    </a:schemeClr>
                  </a:gs>
                </a:gsLst>
                <a:lin ang="2700000" scaled="1"/>
              </a:gradFill>
              <a:ln w="15875">
                <a:solidFill>
                  <a:srgbClr val="B2B2B2"/>
                </a:solidFill>
                <a:round/>
                <a:headEnd/>
                <a:tailEnd/>
              </a:ln>
              <a:effectLst/>
            </p:spPr>
            <p:txBody>
              <a:bodyPr wrap="none" anchor="ctr"/>
              <a:lstStyle/>
              <a:p>
                <a:endParaRPr lang="en-US"/>
              </a:p>
            </p:txBody>
          </p:sp>
          <p:sp>
            <p:nvSpPr>
              <p:cNvPr id="8" name="AutoShape 14"/>
              <p:cNvSpPr>
                <a:spLocks noChangeArrowheads="1"/>
              </p:cNvSpPr>
              <p:nvPr/>
            </p:nvSpPr>
            <p:spPr bwMode="gray">
              <a:xfrm>
                <a:off x="878318" y="548680"/>
                <a:ext cx="2685570" cy="864096"/>
              </a:xfrm>
              <a:prstGeom prst="homePlate">
                <a:avLst>
                  <a:gd name="adj" fmla="val 39919"/>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9" name="Text Box 24"/>
              <p:cNvSpPr txBox="1">
                <a:spLocks noChangeArrowheads="1"/>
              </p:cNvSpPr>
              <p:nvPr/>
            </p:nvSpPr>
            <p:spPr bwMode="gray">
              <a:xfrm>
                <a:off x="3686630" y="841601"/>
                <a:ext cx="3160820" cy="350865"/>
              </a:xfrm>
              <a:prstGeom prst="rect">
                <a:avLst/>
              </a:prstGeom>
              <a:noFill/>
              <a:ln w="9525" algn="ctr">
                <a:noFill/>
                <a:miter lim="800000"/>
                <a:headEnd/>
                <a:tailEnd/>
              </a:ln>
              <a:effectLst/>
            </p:spPr>
            <p:txBody>
              <a:bodyPr wrap="square">
                <a:spAutoFit/>
              </a:bodyPr>
              <a:lstStyle/>
              <a:p>
                <a:pPr>
                  <a:lnSpc>
                    <a:spcPct val="70000"/>
                  </a:lnSpc>
                  <a:spcBef>
                    <a:spcPct val="50000"/>
                  </a:spcBef>
                </a:pPr>
                <a:r>
                  <a:rPr lang="en-US" sz="2400" b="1" dirty="0">
                    <a:cs typeface="Arial" charset="0"/>
                  </a:rPr>
                  <a:t>2. </a:t>
                </a:r>
                <a:r>
                  <a:rPr lang="en-US" sz="2400" b="1" dirty="0" err="1">
                    <a:cs typeface="Arial" charset="0"/>
                  </a:rPr>
                  <a:t>Nguyên</a:t>
                </a:r>
                <a:r>
                  <a:rPr lang="en-US" sz="2400" b="1" dirty="0">
                    <a:cs typeface="Arial" charset="0"/>
                  </a:rPr>
                  <a:t> </a:t>
                </a:r>
                <a:r>
                  <a:rPr lang="en-US" sz="2400" b="1" dirty="0" err="1">
                    <a:cs typeface="Arial" charset="0"/>
                  </a:rPr>
                  <a:t>lí</a:t>
                </a:r>
                <a:r>
                  <a:rPr lang="en-US" sz="2400" b="1" dirty="0">
                    <a:cs typeface="Arial" charset="0"/>
                  </a:rPr>
                  <a:t> </a:t>
                </a:r>
                <a:r>
                  <a:rPr lang="en-US" sz="2400" b="1" dirty="0" err="1">
                    <a:cs typeface="Arial" charset="0"/>
                  </a:rPr>
                  <a:t>làm</a:t>
                </a:r>
                <a:r>
                  <a:rPr lang="en-US" sz="2400" b="1" dirty="0">
                    <a:cs typeface="Arial" charset="0"/>
                  </a:rPr>
                  <a:t> </a:t>
                </a:r>
                <a:r>
                  <a:rPr lang="en-US" sz="2400" b="1" dirty="0" err="1">
                    <a:cs typeface="Arial" charset="0"/>
                  </a:rPr>
                  <a:t>việc</a:t>
                </a:r>
                <a:endParaRPr lang="en-US" sz="2400" b="1" dirty="0">
                  <a:cs typeface="Arial" charset="0"/>
                </a:endParaRPr>
              </a:p>
            </p:txBody>
          </p:sp>
        </p:grpSp>
        <p:sp>
          <p:nvSpPr>
            <p:cNvPr id="6" name="Text Box 18"/>
            <p:cNvSpPr txBox="1">
              <a:spLocks noChangeArrowheads="1"/>
            </p:cNvSpPr>
            <p:nvPr/>
          </p:nvSpPr>
          <p:spPr bwMode="white">
            <a:xfrm>
              <a:off x="755576" y="588140"/>
              <a:ext cx="2696471" cy="830997"/>
            </a:xfrm>
            <a:prstGeom prst="rect">
              <a:avLst/>
            </a:prstGeom>
            <a:noFill/>
            <a:ln w="9525" algn="ctr">
              <a:noFill/>
              <a:miter lim="800000"/>
              <a:headEnd/>
              <a:tailEnd/>
            </a:ln>
          </p:spPr>
          <p:txBody>
            <a:bodyPr wrap="square">
              <a:spAutoFit/>
            </a:bodyPr>
            <a:lstStyle/>
            <a:p>
              <a:pPr algn="ctr">
                <a:spcBef>
                  <a:spcPct val="50000"/>
                </a:spcBef>
              </a:pPr>
              <a:r>
                <a:rPr lang="en-US" sz="2400" b="1" dirty="0">
                  <a:solidFill>
                    <a:srgbClr val="FF0000"/>
                  </a:solidFill>
                  <a:cs typeface="Arial" charset="0"/>
                </a:rPr>
                <a:t>II. </a:t>
              </a:r>
              <a:r>
                <a:rPr lang="en-US" sz="2400" b="1" dirty="0" err="1">
                  <a:solidFill>
                    <a:srgbClr val="FF0000"/>
                  </a:solidFill>
                  <a:cs typeface="Arial" charset="0"/>
                </a:rPr>
                <a:t>Hệ</a:t>
              </a:r>
              <a:r>
                <a:rPr lang="en-US" sz="2400" b="1" dirty="0">
                  <a:solidFill>
                    <a:srgbClr val="FF0000"/>
                  </a:solidFill>
                  <a:cs typeface="Arial" charset="0"/>
                </a:rPr>
                <a:t> </a:t>
              </a:r>
              <a:r>
                <a:rPr lang="en-US" sz="2400" b="1" dirty="0" err="1">
                  <a:solidFill>
                    <a:srgbClr val="FF0000"/>
                  </a:solidFill>
                  <a:cs typeface="Arial" charset="0"/>
                </a:rPr>
                <a:t>thống</a:t>
              </a:r>
              <a:r>
                <a:rPr lang="en-US" sz="2400" b="1" dirty="0">
                  <a:solidFill>
                    <a:srgbClr val="FF0000"/>
                  </a:solidFill>
                  <a:cs typeface="Arial" charset="0"/>
                </a:rPr>
                <a:t> </a:t>
              </a:r>
              <a:r>
                <a:rPr lang="en-US" sz="2400" b="1" dirty="0" err="1">
                  <a:solidFill>
                    <a:srgbClr val="FF0000"/>
                  </a:solidFill>
                  <a:cs typeface="Arial" charset="0"/>
                </a:rPr>
                <a:t>làm</a:t>
              </a:r>
              <a:r>
                <a:rPr lang="en-US" sz="2400" b="1" dirty="0">
                  <a:solidFill>
                    <a:srgbClr val="FF0000"/>
                  </a:solidFill>
                  <a:cs typeface="Arial" charset="0"/>
                </a:rPr>
                <a:t> </a:t>
              </a:r>
              <a:r>
                <a:rPr lang="en-US" sz="2400" b="1" dirty="0" err="1">
                  <a:solidFill>
                    <a:srgbClr val="FF0000"/>
                  </a:solidFill>
                  <a:cs typeface="Arial" charset="0"/>
                </a:rPr>
                <a:t>mát</a:t>
              </a:r>
              <a:r>
                <a:rPr lang="en-US" sz="2400" b="1" dirty="0">
                  <a:solidFill>
                    <a:srgbClr val="FF0000"/>
                  </a:solidFill>
                  <a:cs typeface="Arial" charset="0"/>
                </a:rPr>
                <a:t> </a:t>
              </a:r>
              <a:r>
                <a:rPr lang="en-US" sz="2400" b="1" dirty="0" err="1">
                  <a:solidFill>
                    <a:srgbClr val="FF0000"/>
                  </a:solidFill>
                  <a:cs typeface="Arial" charset="0"/>
                </a:rPr>
                <a:t>bằng</a:t>
              </a:r>
              <a:r>
                <a:rPr lang="en-US" sz="2400" b="1" dirty="0">
                  <a:solidFill>
                    <a:srgbClr val="FF0000"/>
                  </a:solidFill>
                  <a:cs typeface="Arial" charset="0"/>
                </a:rPr>
                <a:t> </a:t>
              </a:r>
              <a:r>
                <a:rPr lang="en-US" sz="2400" b="1" dirty="0" err="1">
                  <a:solidFill>
                    <a:srgbClr val="FF0000"/>
                  </a:solidFill>
                  <a:cs typeface="Arial" charset="0"/>
                </a:rPr>
                <a:t>nước</a:t>
              </a:r>
              <a:endParaRPr lang="en-US" sz="1600" b="1" dirty="0">
                <a:solidFill>
                  <a:srgbClr val="FF0000"/>
                </a:solidFill>
                <a:cs typeface="Arial" charset="0"/>
              </a:endParaRPr>
            </a:p>
          </p:txBody>
        </p:sp>
      </p:grpSp>
      <p:pic>
        <p:nvPicPr>
          <p:cNvPr id="11" name="Picture 8" descr="Hinh D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88831"/>
            <a:ext cx="8068567" cy="363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47848" y="5352375"/>
            <a:ext cx="806856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mát</a:t>
            </a:r>
            <a:r>
              <a:rPr lang="en-US" sz="2400" dirty="0">
                <a:latin typeface="Times New Roman" panose="02020603050405020304" pitchFamily="18" charset="0"/>
                <a:cs typeface="Times New Roman" panose="02020603050405020304" pitchFamily="18" charset="0"/>
              </a:rPr>
              <a:t> (NLM)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endParaRPr lang="vi-VN"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47848" y="5867764"/>
            <a:ext cx="778053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mát</a:t>
            </a:r>
            <a:r>
              <a:rPr lang="en-US" sz="2400" dirty="0">
                <a:latin typeface="Times New Roman" panose="02020603050405020304" pitchFamily="18" charset="0"/>
                <a:cs typeface="Times New Roman" panose="02020603050405020304" pitchFamily="18" charset="0"/>
              </a:rPr>
              <a:t> (NLM)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endParaRPr lang="vi-VN" sz="2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47847" y="6383153"/>
            <a:ext cx="821625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mát</a:t>
            </a:r>
            <a:r>
              <a:rPr lang="en-US" sz="2400" dirty="0">
                <a:latin typeface="Times New Roman" panose="02020603050405020304" pitchFamily="18" charset="0"/>
                <a:cs typeface="Times New Roman" panose="02020603050405020304" pitchFamily="18" charset="0"/>
              </a:rPr>
              <a:t> (NLM)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68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67544" y="1402372"/>
            <a:ext cx="806489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mát</a:t>
            </a:r>
            <a:r>
              <a:rPr lang="en-US" sz="2400" dirty="0">
                <a:latin typeface="Times New Roman" panose="02020603050405020304" pitchFamily="18" charset="0"/>
                <a:cs typeface="Times New Roman" panose="02020603050405020304" pitchFamily="18" charset="0"/>
              </a:rPr>
              <a:t> (NLM)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endParaRPr lang="vi-VN" sz="2400" dirty="0">
              <a:latin typeface="Times New Roman" panose="02020603050405020304" pitchFamily="18" charset="0"/>
              <a:cs typeface="Times New Roman" panose="02020603050405020304" pitchFamily="18" charset="0"/>
            </a:endParaRPr>
          </a:p>
        </p:txBody>
      </p:sp>
      <p:pic>
        <p:nvPicPr>
          <p:cNvPr id="15" name="Picture 9" descr="Slid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42122"/>
            <a:ext cx="7560840" cy="357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251520" y="5590990"/>
            <a:ext cx="8784976"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Van </a:t>
            </a:r>
            <a:r>
              <a:rPr lang="en-US" sz="2400" dirty="0" err="1">
                <a:latin typeface="Times New Roman" panose="02020603050405020304" pitchFamily="18" charset="0"/>
                <a:cs typeface="Times New Roman" panose="02020603050405020304" pitchFamily="18" charset="0"/>
              </a:rPr>
              <a:t>hằng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NLM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NLM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NLM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827584" y="356284"/>
            <a:ext cx="6336703" cy="870457"/>
            <a:chOff x="755576" y="548680"/>
            <a:chExt cx="6336703" cy="870457"/>
          </a:xfrm>
        </p:grpSpPr>
        <p:grpSp>
          <p:nvGrpSpPr>
            <p:cNvPr id="18" name="Group 17"/>
            <p:cNvGrpSpPr/>
            <p:nvPr/>
          </p:nvGrpSpPr>
          <p:grpSpPr>
            <a:xfrm>
              <a:off x="883251" y="548680"/>
              <a:ext cx="6209028" cy="864096"/>
              <a:chOff x="878318" y="548680"/>
              <a:chExt cx="5969132" cy="864096"/>
            </a:xfrm>
          </p:grpSpPr>
          <p:sp>
            <p:nvSpPr>
              <p:cNvPr id="20" name="AutoShape 4"/>
              <p:cNvSpPr>
                <a:spLocks noChangeArrowheads="1"/>
              </p:cNvSpPr>
              <p:nvPr/>
            </p:nvSpPr>
            <p:spPr bwMode="auto">
              <a:xfrm>
                <a:off x="3313403" y="648166"/>
                <a:ext cx="3464822" cy="691013"/>
              </a:xfrm>
              <a:prstGeom prst="roundRect">
                <a:avLst>
                  <a:gd name="adj" fmla="val 16667"/>
                </a:avLst>
              </a:prstGeom>
              <a:gradFill rotWithShape="1">
                <a:gsLst>
                  <a:gs pos="67000">
                    <a:srgbClr val="FFFFFF"/>
                  </a:gs>
                  <a:gs pos="34000">
                    <a:srgbClr val="FFFFFF"/>
                  </a:gs>
                  <a:gs pos="0">
                    <a:srgbClr val="92D050"/>
                  </a:gs>
                  <a:gs pos="100000">
                    <a:schemeClr val="accent1">
                      <a:lumMod val="20000"/>
                      <a:lumOff val="80000"/>
                    </a:schemeClr>
                  </a:gs>
                </a:gsLst>
                <a:lin ang="2700000" scaled="1"/>
              </a:gradFill>
              <a:ln w="15875">
                <a:solidFill>
                  <a:srgbClr val="B2B2B2"/>
                </a:solidFill>
                <a:round/>
                <a:headEnd/>
                <a:tailEnd/>
              </a:ln>
              <a:effectLst/>
            </p:spPr>
            <p:txBody>
              <a:bodyPr wrap="none" anchor="ctr"/>
              <a:lstStyle/>
              <a:p>
                <a:endParaRPr lang="en-US"/>
              </a:p>
            </p:txBody>
          </p:sp>
          <p:sp>
            <p:nvSpPr>
              <p:cNvPr id="21" name="AutoShape 14"/>
              <p:cNvSpPr>
                <a:spLocks noChangeArrowheads="1"/>
              </p:cNvSpPr>
              <p:nvPr/>
            </p:nvSpPr>
            <p:spPr bwMode="gray">
              <a:xfrm>
                <a:off x="878318" y="548680"/>
                <a:ext cx="2685570" cy="864096"/>
              </a:xfrm>
              <a:prstGeom prst="homePlate">
                <a:avLst>
                  <a:gd name="adj" fmla="val 39919"/>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2" name="Text Box 24"/>
              <p:cNvSpPr txBox="1">
                <a:spLocks noChangeArrowheads="1"/>
              </p:cNvSpPr>
              <p:nvPr/>
            </p:nvSpPr>
            <p:spPr bwMode="gray">
              <a:xfrm>
                <a:off x="3686630" y="841601"/>
                <a:ext cx="3160820" cy="350865"/>
              </a:xfrm>
              <a:prstGeom prst="rect">
                <a:avLst/>
              </a:prstGeom>
              <a:noFill/>
              <a:ln w="9525" algn="ctr">
                <a:noFill/>
                <a:miter lim="800000"/>
                <a:headEnd/>
                <a:tailEnd/>
              </a:ln>
              <a:effectLst/>
            </p:spPr>
            <p:txBody>
              <a:bodyPr wrap="square">
                <a:spAutoFit/>
              </a:bodyPr>
              <a:lstStyle/>
              <a:p>
                <a:pPr>
                  <a:lnSpc>
                    <a:spcPct val="70000"/>
                  </a:lnSpc>
                  <a:spcBef>
                    <a:spcPct val="50000"/>
                  </a:spcBef>
                </a:pPr>
                <a:r>
                  <a:rPr lang="en-US" sz="2400" b="1" dirty="0">
                    <a:cs typeface="Arial" charset="0"/>
                  </a:rPr>
                  <a:t>2. </a:t>
                </a:r>
                <a:r>
                  <a:rPr lang="en-US" sz="2400" b="1" dirty="0" err="1">
                    <a:cs typeface="Arial" charset="0"/>
                  </a:rPr>
                  <a:t>Nguyên</a:t>
                </a:r>
                <a:r>
                  <a:rPr lang="en-US" sz="2400" b="1" dirty="0">
                    <a:cs typeface="Arial" charset="0"/>
                  </a:rPr>
                  <a:t> </a:t>
                </a:r>
                <a:r>
                  <a:rPr lang="en-US" sz="2400" b="1" dirty="0" err="1">
                    <a:cs typeface="Arial" charset="0"/>
                  </a:rPr>
                  <a:t>lí</a:t>
                </a:r>
                <a:r>
                  <a:rPr lang="en-US" sz="2400" b="1" dirty="0">
                    <a:cs typeface="Arial" charset="0"/>
                  </a:rPr>
                  <a:t> </a:t>
                </a:r>
                <a:r>
                  <a:rPr lang="en-US" sz="2400" b="1" dirty="0" err="1">
                    <a:cs typeface="Arial" charset="0"/>
                  </a:rPr>
                  <a:t>làm</a:t>
                </a:r>
                <a:r>
                  <a:rPr lang="en-US" sz="2400" b="1" dirty="0">
                    <a:cs typeface="Arial" charset="0"/>
                  </a:rPr>
                  <a:t> </a:t>
                </a:r>
                <a:r>
                  <a:rPr lang="en-US" sz="2400" b="1" dirty="0" err="1">
                    <a:cs typeface="Arial" charset="0"/>
                  </a:rPr>
                  <a:t>việc</a:t>
                </a:r>
                <a:endParaRPr lang="en-US" sz="2400" b="1" dirty="0">
                  <a:cs typeface="Arial" charset="0"/>
                </a:endParaRPr>
              </a:p>
            </p:txBody>
          </p:sp>
        </p:grpSp>
        <p:sp>
          <p:nvSpPr>
            <p:cNvPr id="19" name="Text Box 18"/>
            <p:cNvSpPr txBox="1">
              <a:spLocks noChangeArrowheads="1"/>
            </p:cNvSpPr>
            <p:nvPr/>
          </p:nvSpPr>
          <p:spPr bwMode="white">
            <a:xfrm>
              <a:off x="755576" y="588140"/>
              <a:ext cx="2696471" cy="830997"/>
            </a:xfrm>
            <a:prstGeom prst="rect">
              <a:avLst/>
            </a:prstGeom>
            <a:noFill/>
            <a:ln w="9525" algn="ctr">
              <a:noFill/>
              <a:miter lim="800000"/>
              <a:headEnd/>
              <a:tailEnd/>
            </a:ln>
          </p:spPr>
          <p:txBody>
            <a:bodyPr wrap="square">
              <a:spAutoFit/>
            </a:bodyPr>
            <a:lstStyle/>
            <a:p>
              <a:pPr algn="ctr">
                <a:spcBef>
                  <a:spcPct val="50000"/>
                </a:spcBef>
              </a:pPr>
              <a:r>
                <a:rPr lang="en-US" sz="2400" b="1" dirty="0">
                  <a:solidFill>
                    <a:srgbClr val="F8F8F8"/>
                  </a:solidFill>
                  <a:cs typeface="Arial" charset="0"/>
                </a:rPr>
                <a:t>II. </a:t>
              </a:r>
              <a:r>
                <a:rPr lang="en-US" sz="2400" b="1" dirty="0" err="1">
                  <a:solidFill>
                    <a:srgbClr val="F8F8F8"/>
                  </a:solidFill>
                  <a:cs typeface="Arial" charset="0"/>
                </a:rPr>
                <a:t>Hệ</a:t>
              </a:r>
              <a:r>
                <a:rPr lang="en-US" sz="2400" b="1" dirty="0">
                  <a:solidFill>
                    <a:srgbClr val="F8F8F8"/>
                  </a:solidFill>
                  <a:cs typeface="Arial" charset="0"/>
                </a:rPr>
                <a:t> </a:t>
              </a:r>
              <a:r>
                <a:rPr lang="en-US" sz="2400" b="1" dirty="0" err="1">
                  <a:solidFill>
                    <a:srgbClr val="F8F8F8"/>
                  </a:solidFill>
                  <a:cs typeface="Arial" charset="0"/>
                </a:rPr>
                <a:t>thống</a:t>
              </a:r>
              <a:r>
                <a:rPr lang="en-US" sz="2400" b="1" dirty="0">
                  <a:solidFill>
                    <a:srgbClr val="F8F8F8"/>
                  </a:solidFill>
                  <a:cs typeface="Arial" charset="0"/>
                </a:rPr>
                <a:t> </a:t>
              </a:r>
              <a:r>
                <a:rPr lang="en-US" sz="2400" b="1" dirty="0" err="1">
                  <a:solidFill>
                    <a:srgbClr val="F8F8F8"/>
                  </a:solidFill>
                  <a:cs typeface="Arial" charset="0"/>
                </a:rPr>
                <a:t>làm</a:t>
              </a:r>
              <a:r>
                <a:rPr lang="en-US" sz="2400" b="1" dirty="0">
                  <a:solidFill>
                    <a:srgbClr val="F8F8F8"/>
                  </a:solidFill>
                  <a:cs typeface="Arial" charset="0"/>
                </a:rPr>
                <a:t> </a:t>
              </a:r>
              <a:r>
                <a:rPr lang="en-US" sz="2400" b="1" dirty="0" err="1">
                  <a:solidFill>
                    <a:srgbClr val="F8F8F8"/>
                  </a:solidFill>
                  <a:cs typeface="Arial" charset="0"/>
                </a:rPr>
                <a:t>mát</a:t>
              </a:r>
              <a:r>
                <a:rPr lang="en-US" sz="2400" b="1" dirty="0">
                  <a:solidFill>
                    <a:srgbClr val="F8F8F8"/>
                  </a:solidFill>
                  <a:cs typeface="Arial" charset="0"/>
                </a:rPr>
                <a:t> </a:t>
              </a:r>
              <a:r>
                <a:rPr lang="en-US" sz="2400" b="1" dirty="0" err="1">
                  <a:solidFill>
                    <a:srgbClr val="F8F8F8"/>
                  </a:solidFill>
                  <a:cs typeface="Arial" charset="0"/>
                </a:rPr>
                <a:t>bằng</a:t>
              </a:r>
              <a:r>
                <a:rPr lang="en-US" sz="2400" b="1" dirty="0">
                  <a:solidFill>
                    <a:srgbClr val="F8F8F8"/>
                  </a:solidFill>
                  <a:cs typeface="Arial" charset="0"/>
                </a:rPr>
                <a:t> </a:t>
              </a:r>
              <a:r>
                <a:rPr lang="en-US" sz="2400" b="1" dirty="0" err="1">
                  <a:solidFill>
                    <a:srgbClr val="F8F8F8"/>
                  </a:solidFill>
                  <a:cs typeface="Arial" charset="0"/>
                </a:rPr>
                <a:t>nước</a:t>
              </a:r>
              <a:endParaRPr lang="en-US" sz="1600" b="1" dirty="0">
                <a:solidFill>
                  <a:srgbClr val="F8F8F8"/>
                </a:solidFill>
                <a:cs typeface="Arial" charset="0"/>
              </a:endParaRPr>
            </a:p>
          </p:txBody>
        </p:sp>
      </p:grpSp>
    </p:spTree>
    <p:extLst>
      <p:ext uri="{BB962C8B-B14F-4D97-AF65-F5344CB8AC3E}">
        <p14:creationId xmlns:p14="http://schemas.microsoft.com/office/powerpoint/2010/main" val="35051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67544" y="1402372"/>
            <a:ext cx="763284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mát</a:t>
            </a:r>
            <a:r>
              <a:rPr lang="en-US" sz="2400" dirty="0">
                <a:latin typeface="Times New Roman" panose="02020603050405020304" pitchFamily="18" charset="0"/>
                <a:cs typeface="Times New Roman" panose="02020603050405020304" pitchFamily="18" charset="0"/>
              </a:rPr>
              <a:t> (NLM)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endParaRPr lang="vi-VN" sz="2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215008" y="5590990"/>
            <a:ext cx="8928992"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Van </a:t>
            </a:r>
            <a:r>
              <a:rPr lang="en-US" sz="2400" dirty="0" err="1">
                <a:latin typeface="Times New Roman" panose="02020603050405020304" pitchFamily="18" charset="0"/>
                <a:cs typeface="Times New Roman" panose="02020603050405020304" pitchFamily="18" charset="0"/>
              </a:rPr>
              <a:t>hằng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NLM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NLM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NLM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827584" y="356284"/>
            <a:ext cx="6336703" cy="870457"/>
            <a:chOff x="755576" y="548680"/>
            <a:chExt cx="6336703" cy="870457"/>
          </a:xfrm>
        </p:grpSpPr>
        <p:grpSp>
          <p:nvGrpSpPr>
            <p:cNvPr id="17" name="Group 16"/>
            <p:cNvGrpSpPr/>
            <p:nvPr/>
          </p:nvGrpSpPr>
          <p:grpSpPr>
            <a:xfrm>
              <a:off x="883251" y="548680"/>
              <a:ext cx="6209028" cy="864096"/>
              <a:chOff x="878318" y="548680"/>
              <a:chExt cx="5969132" cy="864096"/>
            </a:xfrm>
          </p:grpSpPr>
          <p:sp>
            <p:nvSpPr>
              <p:cNvPr id="20" name="AutoShape 4"/>
              <p:cNvSpPr>
                <a:spLocks noChangeArrowheads="1"/>
              </p:cNvSpPr>
              <p:nvPr/>
            </p:nvSpPr>
            <p:spPr bwMode="auto">
              <a:xfrm>
                <a:off x="3313403" y="648166"/>
                <a:ext cx="3464822" cy="691013"/>
              </a:xfrm>
              <a:prstGeom prst="roundRect">
                <a:avLst>
                  <a:gd name="adj" fmla="val 16667"/>
                </a:avLst>
              </a:prstGeom>
              <a:gradFill rotWithShape="1">
                <a:gsLst>
                  <a:gs pos="67000">
                    <a:srgbClr val="FFFFFF"/>
                  </a:gs>
                  <a:gs pos="34000">
                    <a:srgbClr val="FFFFFF"/>
                  </a:gs>
                  <a:gs pos="0">
                    <a:srgbClr val="92D050"/>
                  </a:gs>
                  <a:gs pos="100000">
                    <a:schemeClr val="accent1">
                      <a:lumMod val="20000"/>
                      <a:lumOff val="80000"/>
                    </a:schemeClr>
                  </a:gs>
                </a:gsLst>
                <a:lin ang="2700000" scaled="1"/>
              </a:gradFill>
              <a:ln w="15875">
                <a:solidFill>
                  <a:srgbClr val="B2B2B2"/>
                </a:solidFill>
                <a:round/>
                <a:headEnd/>
                <a:tailEnd/>
              </a:ln>
              <a:effectLst/>
            </p:spPr>
            <p:txBody>
              <a:bodyPr wrap="none" anchor="ctr"/>
              <a:lstStyle/>
              <a:p>
                <a:endParaRPr lang="en-US"/>
              </a:p>
            </p:txBody>
          </p:sp>
          <p:sp>
            <p:nvSpPr>
              <p:cNvPr id="21" name="AutoShape 14"/>
              <p:cNvSpPr>
                <a:spLocks noChangeArrowheads="1"/>
              </p:cNvSpPr>
              <p:nvPr/>
            </p:nvSpPr>
            <p:spPr bwMode="gray">
              <a:xfrm>
                <a:off x="878318" y="548680"/>
                <a:ext cx="2685570" cy="864096"/>
              </a:xfrm>
              <a:prstGeom prst="homePlate">
                <a:avLst>
                  <a:gd name="adj" fmla="val 39919"/>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2" name="Text Box 24"/>
              <p:cNvSpPr txBox="1">
                <a:spLocks noChangeArrowheads="1"/>
              </p:cNvSpPr>
              <p:nvPr/>
            </p:nvSpPr>
            <p:spPr bwMode="gray">
              <a:xfrm>
                <a:off x="3686630" y="841601"/>
                <a:ext cx="3160820" cy="350865"/>
              </a:xfrm>
              <a:prstGeom prst="rect">
                <a:avLst/>
              </a:prstGeom>
              <a:noFill/>
              <a:ln w="9525" algn="ctr">
                <a:noFill/>
                <a:miter lim="800000"/>
                <a:headEnd/>
                <a:tailEnd/>
              </a:ln>
              <a:effectLst/>
            </p:spPr>
            <p:txBody>
              <a:bodyPr wrap="square">
                <a:spAutoFit/>
              </a:bodyPr>
              <a:lstStyle/>
              <a:p>
                <a:pPr>
                  <a:lnSpc>
                    <a:spcPct val="70000"/>
                  </a:lnSpc>
                  <a:spcBef>
                    <a:spcPct val="50000"/>
                  </a:spcBef>
                </a:pPr>
                <a:r>
                  <a:rPr lang="en-US" sz="2400" b="1" dirty="0">
                    <a:cs typeface="Arial" charset="0"/>
                  </a:rPr>
                  <a:t>2. </a:t>
                </a:r>
                <a:r>
                  <a:rPr lang="en-US" sz="2400" b="1" dirty="0" err="1">
                    <a:cs typeface="Arial" charset="0"/>
                  </a:rPr>
                  <a:t>Nguyên</a:t>
                </a:r>
                <a:r>
                  <a:rPr lang="en-US" sz="2400" b="1" dirty="0">
                    <a:cs typeface="Arial" charset="0"/>
                  </a:rPr>
                  <a:t> </a:t>
                </a:r>
                <a:r>
                  <a:rPr lang="en-US" sz="2400" b="1" dirty="0" err="1">
                    <a:cs typeface="Arial" charset="0"/>
                  </a:rPr>
                  <a:t>lí</a:t>
                </a:r>
                <a:r>
                  <a:rPr lang="en-US" sz="2400" b="1" dirty="0">
                    <a:cs typeface="Arial" charset="0"/>
                  </a:rPr>
                  <a:t> </a:t>
                </a:r>
                <a:r>
                  <a:rPr lang="en-US" sz="2400" b="1" dirty="0" err="1">
                    <a:cs typeface="Arial" charset="0"/>
                  </a:rPr>
                  <a:t>làm</a:t>
                </a:r>
                <a:r>
                  <a:rPr lang="en-US" sz="2400" b="1" dirty="0">
                    <a:cs typeface="Arial" charset="0"/>
                  </a:rPr>
                  <a:t> </a:t>
                </a:r>
                <a:r>
                  <a:rPr lang="en-US" sz="2400" b="1" dirty="0" err="1">
                    <a:cs typeface="Arial" charset="0"/>
                  </a:rPr>
                  <a:t>việc</a:t>
                </a:r>
                <a:endParaRPr lang="en-US" sz="2400" b="1" dirty="0">
                  <a:cs typeface="Arial" charset="0"/>
                </a:endParaRPr>
              </a:p>
            </p:txBody>
          </p:sp>
        </p:grpSp>
        <p:sp>
          <p:nvSpPr>
            <p:cNvPr id="19" name="Text Box 18"/>
            <p:cNvSpPr txBox="1">
              <a:spLocks noChangeArrowheads="1"/>
            </p:cNvSpPr>
            <p:nvPr/>
          </p:nvSpPr>
          <p:spPr bwMode="white">
            <a:xfrm>
              <a:off x="755576" y="588140"/>
              <a:ext cx="2696471" cy="830997"/>
            </a:xfrm>
            <a:prstGeom prst="rect">
              <a:avLst/>
            </a:prstGeom>
            <a:noFill/>
            <a:ln w="9525" algn="ctr">
              <a:noFill/>
              <a:miter lim="800000"/>
              <a:headEnd/>
              <a:tailEnd/>
            </a:ln>
          </p:spPr>
          <p:txBody>
            <a:bodyPr wrap="square">
              <a:spAutoFit/>
            </a:bodyPr>
            <a:lstStyle/>
            <a:p>
              <a:pPr algn="ctr">
                <a:spcBef>
                  <a:spcPct val="50000"/>
                </a:spcBef>
              </a:pPr>
              <a:r>
                <a:rPr lang="en-US" sz="2400" b="1" dirty="0">
                  <a:solidFill>
                    <a:srgbClr val="F8F8F8"/>
                  </a:solidFill>
                  <a:cs typeface="Arial" charset="0"/>
                </a:rPr>
                <a:t>II. </a:t>
              </a:r>
              <a:r>
                <a:rPr lang="en-US" sz="2400" b="1" dirty="0" err="1">
                  <a:solidFill>
                    <a:srgbClr val="F8F8F8"/>
                  </a:solidFill>
                  <a:cs typeface="Arial" charset="0"/>
                </a:rPr>
                <a:t>Hệ</a:t>
              </a:r>
              <a:r>
                <a:rPr lang="en-US" sz="2400" b="1" dirty="0">
                  <a:solidFill>
                    <a:srgbClr val="F8F8F8"/>
                  </a:solidFill>
                  <a:cs typeface="Arial" charset="0"/>
                </a:rPr>
                <a:t> </a:t>
              </a:r>
              <a:r>
                <a:rPr lang="en-US" sz="2400" b="1" dirty="0" err="1">
                  <a:solidFill>
                    <a:srgbClr val="F8F8F8"/>
                  </a:solidFill>
                  <a:cs typeface="Arial" charset="0"/>
                </a:rPr>
                <a:t>thống</a:t>
              </a:r>
              <a:r>
                <a:rPr lang="en-US" sz="2400" b="1" dirty="0">
                  <a:solidFill>
                    <a:srgbClr val="F8F8F8"/>
                  </a:solidFill>
                  <a:cs typeface="Arial" charset="0"/>
                </a:rPr>
                <a:t> </a:t>
              </a:r>
              <a:r>
                <a:rPr lang="en-US" sz="2400" b="1" dirty="0" err="1">
                  <a:solidFill>
                    <a:srgbClr val="F8F8F8"/>
                  </a:solidFill>
                  <a:cs typeface="Arial" charset="0"/>
                </a:rPr>
                <a:t>làm</a:t>
              </a:r>
              <a:r>
                <a:rPr lang="en-US" sz="2400" b="1" dirty="0">
                  <a:solidFill>
                    <a:srgbClr val="F8F8F8"/>
                  </a:solidFill>
                  <a:cs typeface="Arial" charset="0"/>
                </a:rPr>
                <a:t> </a:t>
              </a:r>
              <a:r>
                <a:rPr lang="en-US" sz="2400" b="1" dirty="0" err="1">
                  <a:solidFill>
                    <a:srgbClr val="F8F8F8"/>
                  </a:solidFill>
                  <a:cs typeface="Arial" charset="0"/>
                </a:rPr>
                <a:t>mát</a:t>
              </a:r>
              <a:r>
                <a:rPr lang="en-US" sz="2400" b="1" dirty="0">
                  <a:solidFill>
                    <a:srgbClr val="F8F8F8"/>
                  </a:solidFill>
                  <a:cs typeface="Arial" charset="0"/>
                </a:rPr>
                <a:t> </a:t>
              </a:r>
              <a:r>
                <a:rPr lang="en-US" sz="2400" b="1" dirty="0" err="1">
                  <a:solidFill>
                    <a:srgbClr val="F8F8F8"/>
                  </a:solidFill>
                  <a:cs typeface="Arial" charset="0"/>
                </a:rPr>
                <a:t>bằng</a:t>
              </a:r>
              <a:r>
                <a:rPr lang="en-US" sz="2400" b="1" dirty="0">
                  <a:solidFill>
                    <a:srgbClr val="F8F8F8"/>
                  </a:solidFill>
                  <a:cs typeface="Arial" charset="0"/>
                </a:rPr>
                <a:t> </a:t>
              </a:r>
              <a:r>
                <a:rPr lang="en-US" sz="2400" b="1" dirty="0" err="1">
                  <a:solidFill>
                    <a:srgbClr val="F8F8F8"/>
                  </a:solidFill>
                  <a:cs typeface="Arial" charset="0"/>
                </a:rPr>
                <a:t>nước</a:t>
              </a:r>
              <a:endParaRPr lang="en-US" sz="1600" b="1" dirty="0">
                <a:solidFill>
                  <a:srgbClr val="F8F8F8"/>
                </a:solidFill>
                <a:cs typeface="Arial" charset="0"/>
              </a:endParaRPr>
            </a:p>
          </p:txBody>
        </p:sp>
      </p:grpSp>
      <p:pic>
        <p:nvPicPr>
          <p:cNvPr id="11" name="Picture 9" descr="Slide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1942122"/>
            <a:ext cx="7560840" cy="357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96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67544" y="1402372"/>
            <a:ext cx="799288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mát</a:t>
            </a:r>
            <a:r>
              <a:rPr lang="en-US" sz="2400" dirty="0">
                <a:latin typeface="Times New Roman" panose="02020603050405020304" pitchFamily="18" charset="0"/>
                <a:cs typeface="Times New Roman" panose="02020603050405020304" pitchFamily="18" charset="0"/>
              </a:rPr>
              <a:t> (NLM)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endParaRPr lang="vi-VN" sz="24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251520" y="5580176"/>
            <a:ext cx="8964488"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Van </a:t>
            </a:r>
            <a:r>
              <a:rPr lang="en-US" sz="2400" dirty="0" err="1">
                <a:latin typeface="Times New Roman" panose="02020603050405020304" pitchFamily="18" charset="0"/>
                <a:cs typeface="Times New Roman" panose="02020603050405020304" pitchFamily="18" charset="0"/>
              </a:rPr>
              <a:t>hằng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NLM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NLM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NLM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grpSp>
        <p:nvGrpSpPr>
          <p:cNvPr id="16" name="Group 15"/>
          <p:cNvGrpSpPr/>
          <p:nvPr/>
        </p:nvGrpSpPr>
        <p:grpSpPr>
          <a:xfrm>
            <a:off x="827584" y="356284"/>
            <a:ext cx="6336703" cy="870457"/>
            <a:chOff x="755576" y="548680"/>
            <a:chExt cx="6336703" cy="870457"/>
          </a:xfrm>
        </p:grpSpPr>
        <p:grpSp>
          <p:nvGrpSpPr>
            <p:cNvPr id="17" name="Group 16"/>
            <p:cNvGrpSpPr/>
            <p:nvPr/>
          </p:nvGrpSpPr>
          <p:grpSpPr>
            <a:xfrm>
              <a:off x="883251" y="548680"/>
              <a:ext cx="6209028" cy="864096"/>
              <a:chOff x="878318" y="548680"/>
              <a:chExt cx="5969132" cy="864096"/>
            </a:xfrm>
          </p:grpSpPr>
          <p:sp>
            <p:nvSpPr>
              <p:cNvPr id="20" name="AutoShape 4"/>
              <p:cNvSpPr>
                <a:spLocks noChangeArrowheads="1"/>
              </p:cNvSpPr>
              <p:nvPr/>
            </p:nvSpPr>
            <p:spPr bwMode="auto">
              <a:xfrm>
                <a:off x="3313403" y="648166"/>
                <a:ext cx="3464822" cy="691013"/>
              </a:xfrm>
              <a:prstGeom prst="roundRect">
                <a:avLst>
                  <a:gd name="adj" fmla="val 16667"/>
                </a:avLst>
              </a:prstGeom>
              <a:gradFill rotWithShape="1">
                <a:gsLst>
                  <a:gs pos="67000">
                    <a:srgbClr val="FFFFFF"/>
                  </a:gs>
                  <a:gs pos="34000">
                    <a:srgbClr val="FFFFFF"/>
                  </a:gs>
                  <a:gs pos="0">
                    <a:srgbClr val="92D050"/>
                  </a:gs>
                  <a:gs pos="100000">
                    <a:schemeClr val="accent1">
                      <a:lumMod val="20000"/>
                      <a:lumOff val="80000"/>
                    </a:schemeClr>
                  </a:gs>
                </a:gsLst>
                <a:lin ang="2700000" scaled="1"/>
              </a:gradFill>
              <a:ln w="15875">
                <a:solidFill>
                  <a:srgbClr val="B2B2B2"/>
                </a:solidFill>
                <a:round/>
                <a:headEnd/>
                <a:tailEnd/>
              </a:ln>
              <a:effectLst/>
            </p:spPr>
            <p:txBody>
              <a:bodyPr wrap="none" anchor="ctr"/>
              <a:lstStyle/>
              <a:p>
                <a:endParaRPr lang="en-US"/>
              </a:p>
            </p:txBody>
          </p:sp>
          <p:sp>
            <p:nvSpPr>
              <p:cNvPr id="21" name="AutoShape 14"/>
              <p:cNvSpPr>
                <a:spLocks noChangeArrowheads="1"/>
              </p:cNvSpPr>
              <p:nvPr/>
            </p:nvSpPr>
            <p:spPr bwMode="gray">
              <a:xfrm>
                <a:off x="878318" y="548680"/>
                <a:ext cx="2685570" cy="864096"/>
              </a:xfrm>
              <a:prstGeom prst="homePlate">
                <a:avLst>
                  <a:gd name="adj" fmla="val 39919"/>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2" name="Text Box 24"/>
              <p:cNvSpPr txBox="1">
                <a:spLocks noChangeArrowheads="1"/>
              </p:cNvSpPr>
              <p:nvPr/>
            </p:nvSpPr>
            <p:spPr bwMode="gray">
              <a:xfrm>
                <a:off x="3686630" y="841601"/>
                <a:ext cx="3160820" cy="350865"/>
              </a:xfrm>
              <a:prstGeom prst="rect">
                <a:avLst/>
              </a:prstGeom>
              <a:noFill/>
              <a:ln w="9525" algn="ctr">
                <a:noFill/>
                <a:miter lim="800000"/>
                <a:headEnd/>
                <a:tailEnd/>
              </a:ln>
              <a:effectLst/>
            </p:spPr>
            <p:txBody>
              <a:bodyPr wrap="square">
                <a:spAutoFit/>
              </a:bodyPr>
              <a:lstStyle/>
              <a:p>
                <a:pPr>
                  <a:lnSpc>
                    <a:spcPct val="70000"/>
                  </a:lnSpc>
                  <a:spcBef>
                    <a:spcPct val="50000"/>
                  </a:spcBef>
                </a:pPr>
                <a:r>
                  <a:rPr lang="en-US" sz="2400" b="1" dirty="0">
                    <a:cs typeface="Arial" charset="0"/>
                  </a:rPr>
                  <a:t>2. </a:t>
                </a:r>
                <a:r>
                  <a:rPr lang="en-US" sz="2400" b="1" dirty="0" err="1">
                    <a:cs typeface="Arial" charset="0"/>
                  </a:rPr>
                  <a:t>Nguyên</a:t>
                </a:r>
                <a:r>
                  <a:rPr lang="en-US" sz="2400" b="1" dirty="0">
                    <a:cs typeface="Arial" charset="0"/>
                  </a:rPr>
                  <a:t> </a:t>
                </a:r>
                <a:r>
                  <a:rPr lang="en-US" sz="2400" b="1" dirty="0" err="1">
                    <a:cs typeface="Arial" charset="0"/>
                  </a:rPr>
                  <a:t>lí</a:t>
                </a:r>
                <a:r>
                  <a:rPr lang="en-US" sz="2400" b="1" dirty="0">
                    <a:cs typeface="Arial" charset="0"/>
                  </a:rPr>
                  <a:t> </a:t>
                </a:r>
                <a:r>
                  <a:rPr lang="en-US" sz="2400" b="1" dirty="0" err="1">
                    <a:cs typeface="Arial" charset="0"/>
                  </a:rPr>
                  <a:t>làm</a:t>
                </a:r>
                <a:r>
                  <a:rPr lang="en-US" sz="2400" b="1" dirty="0">
                    <a:cs typeface="Arial" charset="0"/>
                  </a:rPr>
                  <a:t> </a:t>
                </a:r>
                <a:r>
                  <a:rPr lang="en-US" sz="2400" b="1" dirty="0" err="1">
                    <a:cs typeface="Arial" charset="0"/>
                  </a:rPr>
                  <a:t>việc</a:t>
                </a:r>
                <a:endParaRPr lang="en-US" sz="2400" b="1" dirty="0">
                  <a:cs typeface="Arial" charset="0"/>
                </a:endParaRPr>
              </a:p>
            </p:txBody>
          </p:sp>
        </p:grpSp>
        <p:sp>
          <p:nvSpPr>
            <p:cNvPr id="19" name="Text Box 18"/>
            <p:cNvSpPr txBox="1">
              <a:spLocks noChangeArrowheads="1"/>
            </p:cNvSpPr>
            <p:nvPr/>
          </p:nvSpPr>
          <p:spPr bwMode="white">
            <a:xfrm>
              <a:off x="755576" y="588140"/>
              <a:ext cx="2696471" cy="830997"/>
            </a:xfrm>
            <a:prstGeom prst="rect">
              <a:avLst/>
            </a:prstGeom>
            <a:noFill/>
            <a:ln w="9525" algn="ctr">
              <a:noFill/>
              <a:miter lim="800000"/>
              <a:headEnd/>
              <a:tailEnd/>
            </a:ln>
          </p:spPr>
          <p:txBody>
            <a:bodyPr wrap="square">
              <a:spAutoFit/>
            </a:bodyPr>
            <a:lstStyle/>
            <a:p>
              <a:pPr algn="ctr">
                <a:spcBef>
                  <a:spcPct val="50000"/>
                </a:spcBef>
              </a:pPr>
              <a:r>
                <a:rPr lang="en-US" sz="2400" b="1" dirty="0">
                  <a:solidFill>
                    <a:srgbClr val="F8F8F8"/>
                  </a:solidFill>
                  <a:cs typeface="Arial" charset="0"/>
                </a:rPr>
                <a:t>II. </a:t>
              </a:r>
              <a:r>
                <a:rPr lang="en-US" sz="2400" b="1" dirty="0" err="1">
                  <a:solidFill>
                    <a:srgbClr val="F8F8F8"/>
                  </a:solidFill>
                  <a:cs typeface="Arial" charset="0"/>
                </a:rPr>
                <a:t>Hệ</a:t>
              </a:r>
              <a:r>
                <a:rPr lang="en-US" sz="2400" b="1" dirty="0">
                  <a:solidFill>
                    <a:srgbClr val="F8F8F8"/>
                  </a:solidFill>
                  <a:cs typeface="Arial" charset="0"/>
                </a:rPr>
                <a:t> </a:t>
              </a:r>
              <a:r>
                <a:rPr lang="en-US" sz="2400" b="1" dirty="0" err="1">
                  <a:solidFill>
                    <a:srgbClr val="F8F8F8"/>
                  </a:solidFill>
                  <a:cs typeface="Arial" charset="0"/>
                </a:rPr>
                <a:t>thống</a:t>
              </a:r>
              <a:r>
                <a:rPr lang="en-US" sz="2400" b="1" dirty="0">
                  <a:solidFill>
                    <a:srgbClr val="F8F8F8"/>
                  </a:solidFill>
                  <a:cs typeface="Arial" charset="0"/>
                </a:rPr>
                <a:t> </a:t>
              </a:r>
              <a:r>
                <a:rPr lang="en-US" sz="2400" b="1" dirty="0" err="1">
                  <a:solidFill>
                    <a:srgbClr val="F8F8F8"/>
                  </a:solidFill>
                  <a:cs typeface="Arial" charset="0"/>
                </a:rPr>
                <a:t>làm</a:t>
              </a:r>
              <a:r>
                <a:rPr lang="en-US" sz="2400" b="1" dirty="0">
                  <a:solidFill>
                    <a:srgbClr val="F8F8F8"/>
                  </a:solidFill>
                  <a:cs typeface="Arial" charset="0"/>
                </a:rPr>
                <a:t> </a:t>
              </a:r>
              <a:r>
                <a:rPr lang="en-US" sz="2400" b="1" dirty="0" err="1">
                  <a:solidFill>
                    <a:srgbClr val="F8F8F8"/>
                  </a:solidFill>
                  <a:cs typeface="Arial" charset="0"/>
                </a:rPr>
                <a:t>mát</a:t>
              </a:r>
              <a:r>
                <a:rPr lang="en-US" sz="2400" b="1" dirty="0">
                  <a:solidFill>
                    <a:srgbClr val="F8F8F8"/>
                  </a:solidFill>
                  <a:cs typeface="Arial" charset="0"/>
                </a:rPr>
                <a:t> </a:t>
              </a:r>
              <a:r>
                <a:rPr lang="en-US" sz="2400" b="1" dirty="0" err="1">
                  <a:solidFill>
                    <a:srgbClr val="F8F8F8"/>
                  </a:solidFill>
                  <a:cs typeface="Arial" charset="0"/>
                </a:rPr>
                <a:t>bằng</a:t>
              </a:r>
              <a:r>
                <a:rPr lang="en-US" sz="2400" b="1" dirty="0">
                  <a:solidFill>
                    <a:srgbClr val="F8F8F8"/>
                  </a:solidFill>
                  <a:cs typeface="Arial" charset="0"/>
                </a:rPr>
                <a:t> </a:t>
              </a:r>
              <a:r>
                <a:rPr lang="en-US" sz="2400" b="1" dirty="0" err="1">
                  <a:solidFill>
                    <a:srgbClr val="F8F8F8"/>
                  </a:solidFill>
                  <a:cs typeface="Arial" charset="0"/>
                </a:rPr>
                <a:t>nước</a:t>
              </a:r>
              <a:endParaRPr lang="en-US" sz="1600" b="1" dirty="0">
                <a:solidFill>
                  <a:srgbClr val="F8F8F8"/>
                </a:solidFill>
                <a:cs typeface="Arial" charset="0"/>
              </a:endParaRPr>
            </a:p>
          </p:txBody>
        </p:sp>
      </p:grpSp>
      <p:pic>
        <p:nvPicPr>
          <p:cNvPr id="12" name="Picture 9" descr="Slide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942122"/>
            <a:ext cx="7560841" cy="357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293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99592" y="394813"/>
            <a:ext cx="5956362" cy="864096"/>
            <a:chOff x="810729" y="548680"/>
            <a:chExt cx="5956362" cy="864096"/>
          </a:xfrm>
        </p:grpSpPr>
        <p:grpSp>
          <p:nvGrpSpPr>
            <p:cNvPr id="3" name="Group 2"/>
            <p:cNvGrpSpPr/>
            <p:nvPr/>
          </p:nvGrpSpPr>
          <p:grpSpPr>
            <a:xfrm>
              <a:off x="878318" y="548680"/>
              <a:ext cx="5888773" cy="864096"/>
              <a:chOff x="878318" y="548680"/>
              <a:chExt cx="5888773" cy="864096"/>
            </a:xfrm>
          </p:grpSpPr>
          <p:sp>
            <p:nvSpPr>
              <p:cNvPr id="5" name="AutoShape 4"/>
              <p:cNvSpPr>
                <a:spLocks noChangeArrowheads="1"/>
              </p:cNvSpPr>
              <p:nvPr/>
            </p:nvSpPr>
            <p:spPr bwMode="auto">
              <a:xfrm>
                <a:off x="3935838" y="622848"/>
                <a:ext cx="2601215" cy="691013"/>
              </a:xfrm>
              <a:prstGeom prst="roundRect">
                <a:avLst>
                  <a:gd name="adj" fmla="val 16667"/>
                </a:avLst>
              </a:prstGeom>
              <a:gradFill rotWithShape="1">
                <a:gsLst>
                  <a:gs pos="67000">
                    <a:srgbClr val="FFFFFF"/>
                  </a:gs>
                  <a:gs pos="34000">
                    <a:srgbClr val="FFFFFF"/>
                  </a:gs>
                  <a:gs pos="0">
                    <a:srgbClr val="92D050"/>
                  </a:gs>
                  <a:gs pos="100000">
                    <a:schemeClr val="accent1">
                      <a:lumMod val="20000"/>
                      <a:lumOff val="80000"/>
                    </a:schemeClr>
                  </a:gs>
                </a:gsLst>
                <a:lin ang="2700000" scaled="1"/>
              </a:gradFill>
              <a:ln w="15875">
                <a:solidFill>
                  <a:srgbClr val="B2B2B2"/>
                </a:solidFill>
                <a:round/>
                <a:headEnd/>
                <a:tailEnd/>
              </a:ln>
              <a:effectLst/>
            </p:spPr>
            <p:txBody>
              <a:bodyPr wrap="none" anchor="ctr"/>
              <a:lstStyle/>
              <a:p>
                <a:endParaRPr lang="en-US"/>
              </a:p>
            </p:txBody>
          </p:sp>
          <p:sp>
            <p:nvSpPr>
              <p:cNvPr id="6" name="AutoShape 14"/>
              <p:cNvSpPr>
                <a:spLocks noChangeArrowheads="1"/>
              </p:cNvSpPr>
              <p:nvPr/>
            </p:nvSpPr>
            <p:spPr bwMode="gray">
              <a:xfrm>
                <a:off x="878318" y="548680"/>
                <a:ext cx="3315644" cy="864096"/>
              </a:xfrm>
              <a:prstGeom prst="homePlate">
                <a:avLst>
                  <a:gd name="adj" fmla="val 39919"/>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7" name="Text Box 24"/>
              <p:cNvSpPr txBox="1">
                <a:spLocks noChangeArrowheads="1"/>
              </p:cNvSpPr>
              <p:nvPr/>
            </p:nvSpPr>
            <p:spPr bwMode="gray">
              <a:xfrm>
                <a:off x="4298529" y="790228"/>
                <a:ext cx="2468562" cy="356251"/>
              </a:xfrm>
              <a:prstGeom prst="rect">
                <a:avLst/>
              </a:prstGeom>
              <a:noFill/>
              <a:ln w="9525" algn="ctr">
                <a:noFill/>
                <a:miter lim="800000"/>
                <a:headEnd/>
                <a:tailEnd/>
              </a:ln>
              <a:effectLst/>
            </p:spPr>
            <p:txBody>
              <a:bodyPr>
                <a:spAutoFit/>
              </a:bodyPr>
              <a:lstStyle/>
              <a:p>
                <a:pPr>
                  <a:lnSpc>
                    <a:spcPct val="70000"/>
                  </a:lnSpc>
                  <a:spcBef>
                    <a:spcPct val="50000"/>
                  </a:spcBef>
                </a:pPr>
                <a:r>
                  <a:rPr lang="en-US" sz="2400" b="1" dirty="0">
                    <a:cs typeface="Arial" charset="0"/>
                  </a:rPr>
                  <a:t>1.  </a:t>
                </a:r>
                <a:r>
                  <a:rPr lang="en-US" sz="2400" b="1" dirty="0" err="1">
                    <a:cs typeface="Arial" charset="0"/>
                  </a:rPr>
                  <a:t>cấu</a:t>
                </a:r>
                <a:r>
                  <a:rPr lang="en-US" sz="2400" b="1" dirty="0">
                    <a:cs typeface="Arial" charset="0"/>
                  </a:rPr>
                  <a:t> </a:t>
                </a:r>
                <a:r>
                  <a:rPr lang="en-US" sz="2400" b="1" dirty="0" err="1">
                    <a:cs typeface="Arial" charset="0"/>
                  </a:rPr>
                  <a:t>tạo</a:t>
                </a:r>
                <a:endParaRPr lang="en-US" sz="2400" b="1" dirty="0">
                  <a:cs typeface="Arial" charset="0"/>
                </a:endParaRPr>
              </a:p>
            </p:txBody>
          </p:sp>
        </p:grpSp>
        <p:sp>
          <p:nvSpPr>
            <p:cNvPr id="4" name="Text Box 18"/>
            <p:cNvSpPr txBox="1">
              <a:spLocks noChangeArrowheads="1"/>
            </p:cNvSpPr>
            <p:nvPr/>
          </p:nvSpPr>
          <p:spPr bwMode="white">
            <a:xfrm>
              <a:off x="810729" y="578048"/>
              <a:ext cx="3195427" cy="830997"/>
            </a:xfrm>
            <a:prstGeom prst="rect">
              <a:avLst/>
            </a:prstGeom>
            <a:noFill/>
            <a:ln w="9525" algn="ctr">
              <a:noFill/>
              <a:miter lim="800000"/>
              <a:headEnd/>
              <a:tailEnd/>
            </a:ln>
          </p:spPr>
          <p:txBody>
            <a:bodyPr wrap="square">
              <a:spAutoFit/>
            </a:bodyPr>
            <a:lstStyle/>
            <a:p>
              <a:pPr algn="ctr">
                <a:spcBef>
                  <a:spcPct val="50000"/>
                </a:spcBef>
              </a:pPr>
              <a:r>
                <a:rPr lang="en-US" sz="2400" b="1" dirty="0">
                  <a:solidFill>
                    <a:srgbClr val="F8F8F8"/>
                  </a:solidFill>
                  <a:cs typeface="Arial" charset="0"/>
                </a:rPr>
                <a:t>III. </a:t>
              </a:r>
              <a:r>
                <a:rPr lang="en-US" sz="2400" b="1" dirty="0" err="1">
                  <a:solidFill>
                    <a:srgbClr val="F8F8F8"/>
                  </a:solidFill>
                  <a:cs typeface="Arial" charset="0"/>
                </a:rPr>
                <a:t>Hệ</a:t>
              </a:r>
              <a:r>
                <a:rPr lang="en-US" sz="2400" b="1" dirty="0">
                  <a:solidFill>
                    <a:srgbClr val="F8F8F8"/>
                  </a:solidFill>
                  <a:cs typeface="Arial" charset="0"/>
                </a:rPr>
                <a:t> </a:t>
              </a:r>
              <a:r>
                <a:rPr lang="en-US" sz="2400" b="1" dirty="0" err="1">
                  <a:solidFill>
                    <a:srgbClr val="F8F8F8"/>
                  </a:solidFill>
                  <a:cs typeface="Arial" charset="0"/>
                </a:rPr>
                <a:t>thống</a:t>
              </a:r>
              <a:r>
                <a:rPr lang="en-US" sz="2400" b="1" dirty="0">
                  <a:solidFill>
                    <a:srgbClr val="F8F8F8"/>
                  </a:solidFill>
                  <a:cs typeface="Arial" charset="0"/>
                </a:rPr>
                <a:t> </a:t>
              </a:r>
              <a:r>
                <a:rPr lang="en-US" sz="2400" b="1" dirty="0" err="1">
                  <a:solidFill>
                    <a:srgbClr val="F8F8F8"/>
                  </a:solidFill>
                  <a:cs typeface="Arial" charset="0"/>
                </a:rPr>
                <a:t>làm</a:t>
              </a:r>
              <a:r>
                <a:rPr lang="en-US" sz="2400" b="1" dirty="0">
                  <a:solidFill>
                    <a:srgbClr val="F8F8F8"/>
                  </a:solidFill>
                  <a:cs typeface="Arial" charset="0"/>
                </a:rPr>
                <a:t> </a:t>
              </a:r>
              <a:r>
                <a:rPr lang="en-US" sz="2400" b="1" dirty="0" err="1">
                  <a:solidFill>
                    <a:srgbClr val="F8F8F8"/>
                  </a:solidFill>
                  <a:cs typeface="Arial" charset="0"/>
                </a:rPr>
                <a:t>mát</a:t>
              </a:r>
              <a:r>
                <a:rPr lang="en-US" sz="2400" b="1" dirty="0">
                  <a:solidFill>
                    <a:srgbClr val="F8F8F8"/>
                  </a:solidFill>
                  <a:cs typeface="Arial" charset="0"/>
                </a:rPr>
                <a:t> </a:t>
              </a:r>
              <a:r>
                <a:rPr lang="en-US" sz="2400" b="1" dirty="0" err="1">
                  <a:solidFill>
                    <a:srgbClr val="F8F8F8"/>
                  </a:solidFill>
                  <a:cs typeface="Arial" charset="0"/>
                </a:rPr>
                <a:t>bằng</a:t>
              </a:r>
              <a:r>
                <a:rPr lang="en-US" sz="2400" b="1" dirty="0">
                  <a:solidFill>
                    <a:srgbClr val="F8F8F8"/>
                  </a:solidFill>
                  <a:cs typeface="Arial" charset="0"/>
                </a:rPr>
                <a:t> </a:t>
              </a:r>
              <a:r>
                <a:rPr lang="en-US" sz="2400" b="1" dirty="0" err="1">
                  <a:solidFill>
                    <a:srgbClr val="F8F8F8"/>
                  </a:solidFill>
                  <a:cs typeface="Arial" charset="0"/>
                </a:rPr>
                <a:t>không</a:t>
              </a:r>
              <a:r>
                <a:rPr lang="en-US" sz="2400" b="1" dirty="0">
                  <a:solidFill>
                    <a:srgbClr val="F8F8F8"/>
                  </a:solidFill>
                  <a:cs typeface="Arial" charset="0"/>
                </a:rPr>
                <a:t> </a:t>
              </a:r>
              <a:r>
                <a:rPr lang="en-US" sz="2400" b="1" dirty="0" err="1">
                  <a:solidFill>
                    <a:srgbClr val="F8F8F8"/>
                  </a:solidFill>
                  <a:cs typeface="Arial" charset="0"/>
                </a:rPr>
                <a:t>khí</a:t>
              </a:r>
              <a:endParaRPr lang="en-US" sz="1600" b="1" dirty="0">
                <a:solidFill>
                  <a:srgbClr val="F8F8F8"/>
                </a:solidFill>
                <a:cs typeface="Arial" charset="0"/>
              </a:endParaRPr>
            </a:p>
          </p:txBody>
        </p:sp>
      </p:grpSp>
      <p:pic>
        <p:nvPicPr>
          <p:cNvPr id="70" name="Picture 10" descr="ThànhLiễu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316" y="1686648"/>
            <a:ext cx="5334000" cy="489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1" name="Group 11"/>
          <p:cNvGrpSpPr>
            <a:grpSpLocks/>
          </p:cNvGrpSpPr>
          <p:nvPr/>
        </p:nvGrpSpPr>
        <p:grpSpPr bwMode="auto">
          <a:xfrm>
            <a:off x="445716" y="5016618"/>
            <a:ext cx="3200400" cy="1564383"/>
            <a:chOff x="1152" y="2880"/>
            <a:chExt cx="2016" cy="1105"/>
          </a:xfrm>
        </p:grpSpPr>
        <p:sp>
          <p:nvSpPr>
            <p:cNvPr id="72" name="Text Box 12"/>
            <p:cNvSpPr txBox="1">
              <a:spLocks noChangeArrowheads="1"/>
            </p:cNvSpPr>
            <p:nvPr/>
          </p:nvSpPr>
          <p:spPr bwMode="auto">
            <a:xfrm>
              <a:off x="1152" y="3120"/>
              <a:ext cx="672"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000099"/>
                  </a:solidFill>
                  <a:latin typeface="Times New Roman" panose="02020603050405020304" pitchFamily="18" charset="0"/>
                </a:rPr>
                <a:t>Cánh tản nhiệt</a:t>
              </a:r>
            </a:p>
          </p:txBody>
        </p:sp>
        <p:sp>
          <p:nvSpPr>
            <p:cNvPr id="73" name="Line 13"/>
            <p:cNvSpPr>
              <a:spLocks noChangeShapeType="1"/>
            </p:cNvSpPr>
            <p:nvPr/>
          </p:nvSpPr>
          <p:spPr bwMode="auto">
            <a:xfrm flipV="1">
              <a:off x="1584" y="2880"/>
              <a:ext cx="1584" cy="576"/>
            </a:xfrm>
            <a:prstGeom prst="line">
              <a:avLst/>
            </a:prstGeom>
            <a:noFill/>
            <a:ln w="381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pic>
        <p:nvPicPr>
          <p:cNvPr id="74" name="Picture 8" descr="4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516" y="1686648"/>
            <a:ext cx="5334000" cy="489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 name="Group 15"/>
          <p:cNvGrpSpPr>
            <a:grpSpLocks/>
          </p:cNvGrpSpPr>
          <p:nvPr/>
        </p:nvGrpSpPr>
        <p:grpSpPr bwMode="auto">
          <a:xfrm>
            <a:off x="445716" y="5356394"/>
            <a:ext cx="2438400" cy="1224607"/>
            <a:chOff x="1152" y="3120"/>
            <a:chExt cx="1536" cy="865"/>
          </a:xfrm>
        </p:grpSpPr>
        <p:sp>
          <p:nvSpPr>
            <p:cNvPr id="76" name="Text Box 16"/>
            <p:cNvSpPr txBox="1">
              <a:spLocks noChangeArrowheads="1"/>
            </p:cNvSpPr>
            <p:nvPr/>
          </p:nvSpPr>
          <p:spPr bwMode="auto">
            <a:xfrm>
              <a:off x="1152" y="3120"/>
              <a:ext cx="672"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000099"/>
                  </a:solidFill>
                  <a:latin typeface="Times New Roman" panose="02020603050405020304" pitchFamily="18" charset="0"/>
                </a:rPr>
                <a:t>Cánh tản nhiệt</a:t>
              </a:r>
            </a:p>
          </p:txBody>
        </p:sp>
        <p:sp>
          <p:nvSpPr>
            <p:cNvPr id="77" name="Line 17"/>
            <p:cNvSpPr>
              <a:spLocks noChangeShapeType="1"/>
            </p:cNvSpPr>
            <p:nvPr/>
          </p:nvSpPr>
          <p:spPr bwMode="auto">
            <a:xfrm flipV="1">
              <a:off x="1584" y="3168"/>
              <a:ext cx="1104" cy="288"/>
            </a:xfrm>
            <a:prstGeom prst="line">
              <a:avLst/>
            </a:prstGeom>
            <a:noFill/>
            <a:ln w="381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pic>
        <p:nvPicPr>
          <p:cNvPr id="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4916" y="1686648"/>
            <a:ext cx="5334000" cy="489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9" name="Group 19"/>
          <p:cNvGrpSpPr>
            <a:grpSpLocks/>
          </p:cNvGrpSpPr>
          <p:nvPr/>
        </p:nvGrpSpPr>
        <p:grpSpPr bwMode="auto">
          <a:xfrm>
            <a:off x="445716" y="2079794"/>
            <a:ext cx="2819400" cy="1224607"/>
            <a:chOff x="1152" y="3120"/>
            <a:chExt cx="1536" cy="865"/>
          </a:xfrm>
        </p:grpSpPr>
        <p:sp>
          <p:nvSpPr>
            <p:cNvPr id="80" name="Text Box 20"/>
            <p:cNvSpPr txBox="1">
              <a:spLocks noChangeArrowheads="1"/>
            </p:cNvSpPr>
            <p:nvPr/>
          </p:nvSpPr>
          <p:spPr bwMode="auto">
            <a:xfrm>
              <a:off x="1152" y="3120"/>
              <a:ext cx="672"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000099"/>
                  </a:solidFill>
                  <a:latin typeface="Times New Roman" panose="02020603050405020304" pitchFamily="18" charset="0"/>
                </a:rPr>
                <a:t>Cánh tản nhiệt</a:t>
              </a:r>
            </a:p>
          </p:txBody>
        </p:sp>
        <p:sp>
          <p:nvSpPr>
            <p:cNvPr id="81" name="Line 21"/>
            <p:cNvSpPr>
              <a:spLocks noChangeShapeType="1"/>
            </p:cNvSpPr>
            <p:nvPr/>
          </p:nvSpPr>
          <p:spPr bwMode="auto">
            <a:xfrm flipV="1">
              <a:off x="1584" y="3168"/>
              <a:ext cx="1104" cy="288"/>
            </a:xfrm>
            <a:prstGeom prst="line">
              <a:avLst/>
            </a:prstGeom>
            <a:noFill/>
            <a:ln w="381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pic>
        <p:nvPicPr>
          <p:cNvPr id="82" name="Picture 4" descr="ࣻ굆。"/>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716" y="1762848"/>
            <a:ext cx="5638800" cy="489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3" name="Group 23"/>
          <p:cNvGrpSpPr>
            <a:grpSpLocks/>
          </p:cNvGrpSpPr>
          <p:nvPr/>
        </p:nvGrpSpPr>
        <p:grpSpPr bwMode="auto">
          <a:xfrm>
            <a:off x="6313116" y="4852988"/>
            <a:ext cx="2738438" cy="843775"/>
            <a:chOff x="4128" y="2880"/>
            <a:chExt cx="1632" cy="596"/>
          </a:xfrm>
        </p:grpSpPr>
        <p:sp>
          <p:nvSpPr>
            <p:cNvPr id="84" name="Text Box 24"/>
            <p:cNvSpPr txBox="1">
              <a:spLocks noChangeArrowheads="1"/>
            </p:cNvSpPr>
            <p:nvPr/>
          </p:nvSpPr>
          <p:spPr bwMode="auto">
            <a:xfrm>
              <a:off x="5088" y="2880"/>
              <a:ext cx="672"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000099"/>
                  </a:solidFill>
                  <a:latin typeface="Times New Roman" panose="02020603050405020304" pitchFamily="18" charset="0"/>
                </a:rPr>
                <a:t>Quạt gió</a:t>
              </a:r>
            </a:p>
          </p:txBody>
        </p:sp>
        <p:sp>
          <p:nvSpPr>
            <p:cNvPr id="85" name="Line 25"/>
            <p:cNvSpPr>
              <a:spLocks noChangeShapeType="1"/>
            </p:cNvSpPr>
            <p:nvPr/>
          </p:nvSpPr>
          <p:spPr bwMode="auto">
            <a:xfrm flipH="1" flipV="1">
              <a:off x="4128" y="2928"/>
              <a:ext cx="1008" cy="240"/>
            </a:xfrm>
            <a:prstGeom prst="line">
              <a:avLst/>
            </a:prstGeom>
            <a:noFill/>
            <a:ln w="381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pic>
        <p:nvPicPr>
          <p:cNvPr id="86" name="Picture 26" descr="air co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672" y="1700808"/>
            <a:ext cx="5607844" cy="486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7" name="Group 27"/>
          <p:cNvGrpSpPr>
            <a:grpSpLocks/>
          </p:cNvGrpSpPr>
          <p:nvPr/>
        </p:nvGrpSpPr>
        <p:grpSpPr bwMode="auto">
          <a:xfrm>
            <a:off x="6313116" y="3709988"/>
            <a:ext cx="2590800" cy="843775"/>
            <a:chOff x="4128" y="2880"/>
            <a:chExt cx="1632" cy="596"/>
          </a:xfrm>
        </p:grpSpPr>
        <p:sp>
          <p:nvSpPr>
            <p:cNvPr id="88" name="Text Box 28"/>
            <p:cNvSpPr txBox="1">
              <a:spLocks noChangeArrowheads="1"/>
            </p:cNvSpPr>
            <p:nvPr/>
          </p:nvSpPr>
          <p:spPr bwMode="auto">
            <a:xfrm>
              <a:off x="5088" y="2880"/>
              <a:ext cx="672"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000099"/>
                  </a:solidFill>
                  <a:latin typeface="Times New Roman" panose="02020603050405020304" pitchFamily="18" charset="0"/>
                </a:rPr>
                <a:t>Quạt gió</a:t>
              </a:r>
            </a:p>
          </p:txBody>
        </p:sp>
        <p:sp>
          <p:nvSpPr>
            <p:cNvPr id="89" name="Line 29"/>
            <p:cNvSpPr>
              <a:spLocks noChangeShapeType="1"/>
            </p:cNvSpPr>
            <p:nvPr/>
          </p:nvSpPr>
          <p:spPr bwMode="auto">
            <a:xfrm flipH="1" flipV="1">
              <a:off x="4128" y="2928"/>
              <a:ext cx="1008" cy="240"/>
            </a:xfrm>
            <a:prstGeom prst="line">
              <a:avLst/>
            </a:prstGeom>
            <a:noFill/>
            <a:ln w="381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Tree>
    <p:extLst>
      <p:ext uri="{BB962C8B-B14F-4D97-AF65-F5344CB8AC3E}">
        <p14:creationId xmlns:p14="http://schemas.microsoft.com/office/powerpoint/2010/main" val="343649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dissolve">
                                      <p:cBhvr>
                                        <p:cTn id="7" dur="1000"/>
                                        <p:tgtEl>
                                          <p:spTgt spid="70"/>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dissolve">
                                      <p:cBhvr>
                                        <p:cTn id="11" dur="500"/>
                                        <p:tgtEl>
                                          <p:spTgt spid="7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nodeType="clickEffect">
                                  <p:stCondLst>
                                    <p:cond delay="0"/>
                                  </p:stCondLst>
                                  <p:childTnLst>
                                    <p:animEffect transition="out" filter="dissolve">
                                      <p:cBhvr>
                                        <p:cTn id="15" dur="500"/>
                                        <p:tgtEl>
                                          <p:spTgt spid="70"/>
                                        </p:tgtEl>
                                      </p:cBhvr>
                                    </p:animEffect>
                                    <p:set>
                                      <p:cBhvr>
                                        <p:cTn id="16" dur="1" fill="hold">
                                          <p:stCondLst>
                                            <p:cond delay="499"/>
                                          </p:stCondLst>
                                        </p:cTn>
                                        <p:tgtEl>
                                          <p:spTgt spid="70"/>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71"/>
                                        </p:tgtEl>
                                      </p:cBhvr>
                                    </p:animEffect>
                                    <p:set>
                                      <p:cBhvr>
                                        <p:cTn id="19" dur="1" fill="hold">
                                          <p:stCondLst>
                                            <p:cond delay="499"/>
                                          </p:stCondLst>
                                        </p:cTn>
                                        <p:tgtEl>
                                          <p:spTgt spid="71"/>
                                        </p:tgtEl>
                                        <p:attrNameLst>
                                          <p:attrName>style.visibility</p:attrName>
                                        </p:attrNameLst>
                                      </p:cBhvr>
                                      <p:to>
                                        <p:strVal val="hidden"/>
                                      </p:to>
                                    </p:set>
                                  </p:childTnLst>
                                </p:cTn>
                              </p:par>
                              <p:par>
                                <p:cTn id="20" presetID="9" presetClass="entr" presetSubtype="0" fill="hold"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dissolve">
                                      <p:cBhvr>
                                        <p:cTn id="22" dur="500"/>
                                        <p:tgtEl>
                                          <p:spTgt spid="74"/>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dissolve">
                                      <p:cBhvr>
                                        <p:cTn id="26" dur="500"/>
                                        <p:tgtEl>
                                          <p:spTgt spid="7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nodeType="clickEffect">
                                  <p:stCondLst>
                                    <p:cond delay="0"/>
                                  </p:stCondLst>
                                  <p:childTnLst>
                                    <p:animEffect transition="out" filter="dissolve">
                                      <p:cBhvr>
                                        <p:cTn id="30" dur="500"/>
                                        <p:tgtEl>
                                          <p:spTgt spid="74"/>
                                        </p:tgtEl>
                                      </p:cBhvr>
                                    </p:animEffect>
                                    <p:set>
                                      <p:cBhvr>
                                        <p:cTn id="31" dur="1" fill="hold">
                                          <p:stCondLst>
                                            <p:cond delay="499"/>
                                          </p:stCondLst>
                                        </p:cTn>
                                        <p:tgtEl>
                                          <p:spTgt spid="7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75"/>
                                        </p:tgtEl>
                                      </p:cBhvr>
                                    </p:animEffect>
                                    <p:set>
                                      <p:cBhvr>
                                        <p:cTn id="34" dur="1" fill="hold">
                                          <p:stCondLst>
                                            <p:cond delay="499"/>
                                          </p:stCondLst>
                                        </p:cTn>
                                        <p:tgtEl>
                                          <p:spTgt spid="75"/>
                                        </p:tgtEl>
                                        <p:attrNameLst>
                                          <p:attrName>style.visibility</p:attrName>
                                        </p:attrNameLst>
                                      </p:cBhvr>
                                      <p:to>
                                        <p:strVal val="hidden"/>
                                      </p:to>
                                    </p:set>
                                  </p:childTnLst>
                                </p:cTn>
                              </p:par>
                              <p:par>
                                <p:cTn id="35" presetID="9"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dissolve">
                                      <p:cBhvr>
                                        <p:cTn id="37" dur="500"/>
                                        <p:tgtEl>
                                          <p:spTgt spid="78"/>
                                        </p:tgtEl>
                                      </p:cBhvr>
                                    </p:animEffect>
                                  </p:childTnLst>
                                </p:cTn>
                              </p:par>
                            </p:childTnLst>
                          </p:cTn>
                        </p:par>
                        <p:par>
                          <p:cTn id="38" fill="hold">
                            <p:stCondLst>
                              <p:cond delay="500"/>
                            </p:stCondLst>
                            <p:childTnLst>
                              <p:par>
                                <p:cTn id="39" presetID="9" presetClass="entr" presetSubtype="0" fill="hold" nodeType="after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dissolve">
                                      <p:cBhvr>
                                        <p:cTn id="41" dur="500"/>
                                        <p:tgtEl>
                                          <p:spTgt spid="79"/>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nodeType="clickEffect">
                                  <p:stCondLst>
                                    <p:cond delay="0"/>
                                  </p:stCondLst>
                                  <p:childTnLst>
                                    <p:animEffect transition="out" filter="dissolve">
                                      <p:cBhvr>
                                        <p:cTn id="45" dur="500"/>
                                        <p:tgtEl>
                                          <p:spTgt spid="78"/>
                                        </p:tgtEl>
                                      </p:cBhvr>
                                    </p:animEffect>
                                    <p:set>
                                      <p:cBhvr>
                                        <p:cTn id="46" dur="1" fill="hold">
                                          <p:stCondLst>
                                            <p:cond delay="499"/>
                                          </p:stCondLst>
                                        </p:cTn>
                                        <p:tgtEl>
                                          <p:spTgt spid="78"/>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79"/>
                                        </p:tgtEl>
                                      </p:cBhvr>
                                    </p:animEffect>
                                    <p:set>
                                      <p:cBhvr>
                                        <p:cTn id="49" dur="1" fill="hold">
                                          <p:stCondLst>
                                            <p:cond delay="499"/>
                                          </p:stCondLst>
                                        </p:cTn>
                                        <p:tgtEl>
                                          <p:spTgt spid="79"/>
                                        </p:tgtEl>
                                        <p:attrNameLst>
                                          <p:attrName>style.visibility</p:attrName>
                                        </p:attrNameLst>
                                      </p:cBhvr>
                                      <p:to>
                                        <p:strVal val="hidden"/>
                                      </p:to>
                                    </p:set>
                                  </p:childTnLst>
                                </p:cTn>
                              </p:par>
                              <p:par>
                                <p:cTn id="50" presetID="9" presetClass="entr" presetSubtype="0"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dissolve">
                                      <p:cBhvr>
                                        <p:cTn id="52" dur="500"/>
                                        <p:tgtEl>
                                          <p:spTgt spid="82"/>
                                        </p:tgtEl>
                                      </p:cBhvr>
                                    </p:animEffect>
                                  </p:childTnLst>
                                </p:cTn>
                              </p:par>
                            </p:childTnLst>
                          </p:cTn>
                        </p:par>
                        <p:par>
                          <p:cTn id="53" fill="hold">
                            <p:stCondLst>
                              <p:cond delay="500"/>
                            </p:stCondLst>
                            <p:childTnLst>
                              <p:par>
                                <p:cTn id="54" presetID="9"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dissolve">
                                      <p:cBhvr>
                                        <p:cTn id="56" dur="500"/>
                                        <p:tgtEl>
                                          <p:spTgt spid="83"/>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xit" presetSubtype="0" fill="hold" nodeType="clickEffect">
                                  <p:stCondLst>
                                    <p:cond delay="0"/>
                                  </p:stCondLst>
                                  <p:childTnLst>
                                    <p:animEffect transition="out" filter="dissolve">
                                      <p:cBhvr>
                                        <p:cTn id="60" dur="500"/>
                                        <p:tgtEl>
                                          <p:spTgt spid="82"/>
                                        </p:tgtEl>
                                      </p:cBhvr>
                                    </p:animEffect>
                                    <p:set>
                                      <p:cBhvr>
                                        <p:cTn id="61" dur="1" fill="hold">
                                          <p:stCondLst>
                                            <p:cond delay="499"/>
                                          </p:stCondLst>
                                        </p:cTn>
                                        <p:tgtEl>
                                          <p:spTgt spid="82"/>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83"/>
                                        </p:tgtEl>
                                      </p:cBhvr>
                                    </p:animEffect>
                                    <p:set>
                                      <p:cBhvr>
                                        <p:cTn id="64" dur="1" fill="hold">
                                          <p:stCondLst>
                                            <p:cond delay="499"/>
                                          </p:stCondLst>
                                        </p:cTn>
                                        <p:tgtEl>
                                          <p:spTgt spid="83"/>
                                        </p:tgtEl>
                                        <p:attrNameLst>
                                          <p:attrName>style.visibility</p:attrName>
                                        </p:attrNameLst>
                                      </p:cBhvr>
                                      <p:to>
                                        <p:strVal val="hidden"/>
                                      </p:to>
                                    </p:set>
                                  </p:childTnLst>
                                </p:cTn>
                              </p:par>
                              <p:par>
                                <p:cTn id="65" presetID="18" presetClass="entr" presetSubtype="12" fill="hold" nodeType="with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strips(downLeft)">
                                      <p:cBhvr>
                                        <p:cTn id="67" dur="500"/>
                                        <p:tgtEl>
                                          <p:spTgt spid="86"/>
                                        </p:tgtEl>
                                      </p:cBhvr>
                                    </p:animEffect>
                                  </p:childTnLst>
                                </p:cTn>
                              </p:par>
                            </p:childTnLst>
                          </p:cTn>
                        </p:par>
                        <p:par>
                          <p:cTn id="68" fill="hold">
                            <p:stCondLst>
                              <p:cond delay="500"/>
                            </p:stCondLst>
                            <p:childTnLst>
                              <p:par>
                                <p:cTn id="69" presetID="9" presetClass="entr" presetSubtype="0" fill="hold"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dissolve">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4"/>
          <p:cNvSpPr>
            <a:spLocks noChangeArrowheads="1"/>
          </p:cNvSpPr>
          <p:nvPr/>
        </p:nvSpPr>
        <p:spPr bwMode="auto">
          <a:xfrm>
            <a:off x="3635896" y="1625389"/>
            <a:ext cx="5287144" cy="1875619"/>
          </a:xfrm>
          <a:prstGeom prst="cloudCallout">
            <a:avLst>
              <a:gd name="adj1" fmla="val -36347"/>
              <a:gd name="adj2" fmla="val 75306"/>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3200" b="1" dirty="0">
              <a:solidFill>
                <a:srgbClr val="FF0066"/>
              </a:solidFill>
              <a:latin typeface="Times New Roman" panose="02020603050405020304" pitchFamily="18" charset="0"/>
            </a:endParaRPr>
          </a:p>
        </p:txBody>
      </p:sp>
      <p:sp>
        <p:nvSpPr>
          <p:cNvPr id="11" name="Text Box 5"/>
          <p:cNvSpPr txBox="1">
            <a:spLocks noChangeArrowheads="1"/>
          </p:cNvSpPr>
          <p:nvPr/>
        </p:nvSpPr>
        <p:spPr bwMode="auto">
          <a:xfrm>
            <a:off x="611560" y="5085184"/>
            <a:ext cx="85324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Cấu</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tạo</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chủ</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yếu</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của</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hệ</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thống</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làm</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mát</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bằng</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không</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khí</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là</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các</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cánh</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tản</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nhiệt</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được</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đúc</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bao</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ngoài</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thân</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xilanh</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và</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nắp</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máy</a:t>
            </a:r>
            <a:r>
              <a:rPr lang="en-US" altLang="en-US" sz="2400" b="1" dirty="0">
                <a:solidFill>
                  <a:srgbClr val="000099"/>
                </a:solidFill>
                <a:latin typeface="Times New Roman" panose="02020603050405020304" pitchFamily="18" charset="0"/>
                <a:cs typeface="Times New Roman" panose="02020603050405020304" pitchFamily="18" charset="0"/>
              </a:rPr>
              <a:t>.</a:t>
            </a:r>
          </a:p>
        </p:txBody>
      </p:sp>
      <p:pic>
        <p:nvPicPr>
          <p:cNvPr id="12" name="Picture 13" descr="ThànhLiễu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44824"/>
            <a:ext cx="3200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3993468" y="1912356"/>
            <a:ext cx="4572000" cy="1384995"/>
          </a:xfrm>
          <a:prstGeom prst="rect">
            <a:avLst/>
          </a:prstGeom>
        </p:spPr>
        <p:txBody>
          <a:bodyPr>
            <a:spAutoFit/>
          </a:bodyPr>
          <a:lstStyle/>
          <a:p>
            <a:pPr algn="ctr"/>
            <a:r>
              <a:rPr lang="en-US" altLang="en-US" sz="2800" b="1" dirty="0" err="1">
                <a:solidFill>
                  <a:srgbClr val="FF0066"/>
                </a:solidFill>
                <a:latin typeface="Times New Roman" panose="02020603050405020304" pitchFamily="18" charset="0"/>
              </a:rPr>
              <a:t>Cấu</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tạo</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chủ</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yếu</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của</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hệ</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thống</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làm</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mát</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bằng</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không</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khí</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là</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gì</a:t>
            </a:r>
            <a:r>
              <a:rPr lang="en-US" altLang="en-US" sz="2800" b="1" dirty="0">
                <a:solidFill>
                  <a:srgbClr val="FF0066"/>
                </a:solidFill>
                <a:latin typeface="Times New Roman" panose="02020603050405020304" pitchFamily="18" charset="0"/>
              </a:rPr>
              <a:t>?</a:t>
            </a:r>
          </a:p>
        </p:txBody>
      </p:sp>
      <p:grpSp>
        <p:nvGrpSpPr>
          <p:cNvPr id="14" name="Group 13"/>
          <p:cNvGrpSpPr/>
          <p:nvPr/>
        </p:nvGrpSpPr>
        <p:grpSpPr>
          <a:xfrm>
            <a:off x="899592" y="394813"/>
            <a:ext cx="5956362" cy="864096"/>
            <a:chOff x="810729" y="548680"/>
            <a:chExt cx="5956362" cy="864096"/>
          </a:xfrm>
        </p:grpSpPr>
        <p:grpSp>
          <p:nvGrpSpPr>
            <p:cNvPr id="15" name="Group 14"/>
            <p:cNvGrpSpPr/>
            <p:nvPr/>
          </p:nvGrpSpPr>
          <p:grpSpPr>
            <a:xfrm>
              <a:off x="878318" y="548680"/>
              <a:ext cx="5888773" cy="864096"/>
              <a:chOff x="878318" y="548680"/>
              <a:chExt cx="5888773" cy="864096"/>
            </a:xfrm>
          </p:grpSpPr>
          <p:sp>
            <p:nvSpPr>
              <p:cNvPr id="17" name="AutoShape 4"/>
              <p:cNvSpPr>
                <a:spLocks noChangeArrowheads="1"/>
              </p:cNvSpPr>
              <p:nvPr/>
            </p:nvSpPr>
            <p:spPr bwMode="auto">
              <a:xfrm>
                <a:off x="3935838" y="622848"/>
                <a:ext cx="2601215" cy="691013"/>
              </a:xfrm>
              <a:prstGeom prst="roundRect">
                <a:avLst>
                  <a:gd name="adj" fmla="val 16667"/>
                </a:avLst>
              </a:prstGeom>
              <a:gradFill rotWithShape="1">
                <a:gsLst>
                  <a:gs pos="67000">
                    <a:srgbClr val="FFFFFF"/>
                  </a:gs>
                  <a:gs pos="34000">
                    <a:srgbClr val="FFFFFF"/>
                  </a:gs>
                  <a:gs pos="0">
                    <a:srgbClr val="92D050"/>
                  </a:gs>
                  <a:gs pos="100000">
                    <a:schemeClr val="accent1">
                      <a:lumMod val="20000"/>
                      <a:lumOff val="80000"/>
                    </a:schemeClr>
                  </a:gs>
                </a:gsLst>
                <a:lin ang="2700000" scaled="1"/>
              </a:gradFill>
              <a:ln w="15875">
                <a:solidFill>
                  <a:srgbClr val="B2B2B2"/>
                </a:solidFill>
                <a:round/>
                <a:headEnd/>
                <a:tailEnd/>
              </a:ln>
              <a:effectLst/>
            </p:spPr>
            <p:txBody>
              <a:bodyPr wrap="none" anchor="ctr"/>
              <a:lstStyle/>
              <a:p>
                <a:endParaRPr lang="en-US"/>
              </a:p>
            </p:txBody>
          </p:sp>
          <p:sp>
            <p:nvSpPr>
              <p:cNvPr id="18" name="AutoShape 14"/>
              <p:cNvSpPr>
                <a:spLocks noChangeArrowheads="1"/>
              </p:cNvSpPr>
              <p:nvPr/>
            </p:nvSpPr>
            <p:spPr bwMode="gray">
              <a:xfrm>
                <a:off x="878318" y="548680"/>
                <a:ext cx="3315644" cy="864096"/>
              </a:xfrm>
              <a:prstGeom prst="homePlate">
                <a:avLst>
                  <a:gd name="adj" fmla="val 39919"/>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19" name="Text Box 24"/>
              <p:cNvSpPr txBox="1">
                <a:spLocks noChangeArrowheads="1"/>
              </p:cNvSpPr>
              <p:nvPr/>
            </p:nvSpPr>
            <p:spPr bwMode="gray">
              <a:xfrm>
                <a:off x="4298529" y="790228"/>
                <a:ext cx="2468562" cy="356251"/>
              </a:xfrm>
              <a:prstGeom prst="rect">
                <a:avLst/>
              </a:prstGeom>
              <a:noFill/>
              <a:ln w="9525" algn="ctr">
                <a:noFill/>
                <a:miter lim="800000"/>
                <a:headEnd/>
                <a:tailEnd/>
              </a:ln>
              <a:effectLst/>
            </p:spPr>
            <p:txBody>
              <a:bodyPr>
                <a:spAutoFit/>
              </a:bodyPr>
              <a:lstStyle/>
              <a:p>
                <a:pPr>
                  <a:lnSpc>
                    <a:spcPct val="70000"/>
                  </a:lnSpc>
                  <a:spcBef>
                    <a:spcPct val="50000"/>
                  </a:spcBef>
                </a:pPr>
                <a:r>
                  <a:rPr lang="en-US" sz="2400" b="1" dirty="0">
                    <a:cs typeface="Arial" charset="0"/>
                  </a:rPr>
                  <a:t>1.  </a:t>
                </a:r>
                <a:r>
                  <a:rPr lang="en-US" sz="2400" b="1" dirty="0" err="1">
                    <a:cs typeface="Arial" charset="0"/>
                  </a:rPr>
                  <a:t>cấu</a:t>
                </a:r>
                <a:r>
                  <a:rPr lang="en-US" sz="2400" b="1" dirty="0">
                    <a:cs typeface="Arial" charset="0"/>
                  </a:rPr>
                  <a:t> </a:t>
                </a:r>
                <a:r>
                  <a:rPr lang="en-US" sz="2400" b="1" dirty="0" err="1">
                    <a:cs typeface="Arial" charset="0"/>
                  </a:rPr>
                  <a:t>tạo</a:t>
                </a:r>
                <a:endParaRPr lang="en-US" sz="2400" b="1" dirty="0">
                  <a:cs typeface="Arial" charset="0"/>
                </a:endParaRPr>
              </a:p>
            </p:txBody>
          </p:sp>
        </p:grpSp>
        <p:sp>
          <p:nvSpPr>
            <p:cNvPr id="16" name="Text Box 18"/>
            <p:cNvSpPr txBox="1">
              <a:spLocks noChangeArrowheads="1"/>
            </p:cNvSpPr>
            <p:nvPr/>
          </p:nvSpPr>
          <p:spPr bwMode="white">
            <a:xfrm>
              <a:off x="810729" y="578048"/>
              <a:ext cx="3195427" cy="830997"/>
            </a:xfrm>
            <a:prstGeom prst="rect">
              <a:avLst/>
            </a:prstGeom>
            <a:noFill/>
            <a:ln w="9525" algn="ctr">
              <a:noFill/>
              <a:miter lim="800000"/>
              <a:headEnd/>
              <a:tailEnd/>
            </a:ln>
          </p:spPr>
          <p:txBody>
            <a:bodyPr wrap="square">
              <a:spAutoFit/>
            </a:bodyPr>
            <a:lstStyle/>
            <a:p>
              <a:pPr algn="ctr">
                <a:spcBef>
                  <a:spcPct val="50000"/>
                </a:spcBef>
              </a:pPr>
              <a:r>
                <a:rPr lang="en-US" sz="2400" b="1" dirty="0">
                  <a:solidFill>
                    <a:srgbClr val="F8F8F8"/>
                  </a:solidFill>
                  <a:cs typeface="Arial" charset="0"/>
                </a:rPr>
                <a:t>III. </a:t>
              </a:r>
              <a:r>
                <a:rPr lang="en-US" sz="2400" b="1" dirty="0" err="1">
                  <a:solidFill>
                    <a:srgbClr val="F8F8F8"/>
                  </a:solidFill>
                  <a:cs typeface="Arial" charset="0"/>
                </a:rPr>
                <a:t>Hệ</a:t>
              </a:r>
              <a:r>
                <a:rPr lang="en-US" sz="2400" b="1" dirty="0">
                  <a:solidFill>
                    <a:srgbClr val="F8F8F8"/>
                  </a:solidFill>
                  <a:cs typeface="Arial" charset="0"/>
                </a:rPr>
                <a:t> </a:t>
              </a:r>
              <a:r>
                <a:rPr lang="en-US" sz="2400" b="1" dirty="0" err="1">
                  <a:solidFill>
                    <a:srgbClr val="F8F8F8"/>
                  </a:solidFill>
                  <a:cs typeface="Arial" charset="0"/>
                </a:rPr>
                <a:t>thống</a:t>
              </a:r>
              <a:r>
                <a:rPr lang="en-US" sz="2400" b="1" dirty="0">
                  <a:solidFill>
                    <a:srgbClr val="F8F8F8"/>
                  </a:solidFill>
                  <a:cs typeface="Arial" charset="0"/>
                </a:rPr>
                <a:t> </a:t>
              </a:r>
              <a:r>
                <a:rPr lang="en-US" sz="2400" b="1" dirty="0" err="1">
                  <a:solidFill>
                    <a:srgbClr val="F8F8F8"/>
                  </a:solidFill>
                  <a:cs typeface="Arial" charset="0"/>
                </a:rPr>
                <a:t>làm</a:t>
              </a:r>
              <a:r>
                <a:rPr lang="en-US" sz="2400" b="1" dirty="0">
                  <a:solidFill>
                    <a:srgbClr val="F8F8F8"/>
                  </a:solidFill>
                  <a:cs typeface="Arial" charset="0"/>
                </a:rPr>
                <a:t> </a:t>
              </a:r>
              <a:r>
                <a:rPr lang="en-US" sz="2400" b="1" dirty="0" err="1">
                  <a:solidFill>
                    <a:srgbClr val="F8F8F8"/>
                  </a:solidFill>
                  <a:cs typeface="Arial" charset="0"/>
                </a:rPr>
                <a:t>mát</a:t>
              </a:r>
              <a:r>
                <a:rPr lang="en-US" sz="2400" b="1" dirty="0">
                  <a:solidFill>
                    <a:srgbClr val="F8F8F8"/>
                  </a:solidFill>
                  <a:cs typeface="Arial" charset="0"/>
                </a:rPr>
                <a:t> </a:t>
              </a:r>
              <a:r>
                <a:rPr lang="en-US" sz="2400" b="1" dirty="0" err="1">
                  <a:solidFill>
                    <a:srgbClr val="F8F8F8"/>
                  </a:solidFill>
                  <a:cs typeface="Arial" charset="0"/>
                </a:rPr>
                <a:t>bằng</a:t>
              </a:r>
              <a:r>
                <a:rPr lang="en-US" sz="2400" b="1" dirty="0">
                  <a:solidFill>
                    <a:srgbClr val="F8F8F8"/>
                  </a:solidFill>
                  <a:cs typeface="Arial" charset="0"/>
                </a:rPr>
                <a:t> </a:t>
              </a:r>
              <a:r>
                <a:rPr lang="en-US" sz="2400" b="1" dirty="0" err="1">
                  <a:solidFill>
                    <a:srgbClr val="F8F8F8"/>
                  </a:solidFill>
                  <a:cs typeface="Arial" charset="0"/>
                </a:rPr>
                <a:t>không</a:t>
              </a:r>
              <a:r>
                <a:rPr lang="en-US" sz="2400" b="1" dirty="0">
                  <a:solidFill>
                    <a:srgbClr val="F8F8F8"/>
                  </a:solidFill>
                  <a:cs typeface="Arial" charset="0"/>
                </a:rPr>
                <a:t> </a:t>
              </a:r>
              <a:r>
                <a:rPr lang="en-US" sz="2400" b="1" dirty="0" err="1">
                  <a:solidFill>
                    <a:srgbClr val="F8F8F8"/>
                  </a:solidFill>
                  <a:cs typeface="Arial" charset="0"/>
                </a:rPr>
                <a:t>khí</a:t>
              </a:r>
              <a:endParaRPr lang="en-US" sz="1600" b="1" dirty="0">
                <a:solidFill>
                  <a:srgbClr val="F8F8F8"/>
                </a:solidFill>
                <a:cs typeface="Arial" charset="0"/>
              </a:endParaRPr>
            </a:p>
          </p:txBody>
        </p:sp>
      </p:grpSp>
    </p:spTree>
    <p:extLst>
      <p:ext uri="{BB962C8B-B14F-4D97-AF65-F5344CB8AC3E}">
        <p14:creationId xmlns:p14="http://schemas.microsoft.com/office/powerpoint/2010/main" val="218876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3" descr="ThànhLiễu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1"/>
            <a:ext cx="316835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899592" y="394813"/>
            <a:ext cx="5956362" cy="864096"/>
            <a:chOff x="810729" y="548680"/>
            <a:chExt cx="5956362" cy="864096"/>
          </a:xfrm>
        </p:grpSpPr>
        <p:grpSp>
          <p:nvGrpSpPr>
            <p:cNvPr id="15" name="Group 14"/>
            <p:cNvGrpSpPr/>
            <p:nvPr/>
          </p:nvGrpSpPr>
          <p:grpSpPr>
            <a:xfrm>
              <a:off x="878318" y="548680"/>
              <a:ext cx="5888773" cy="864096"/>
              <a:chOff x="878318" y="548680"/>
              <a:chExt cx="5888773" cy="864096"/>
            </a:xfrm>
          </p:grpSpPr>
          <p:sp>
            <p:nvSpPr>
              <p:cNvPr id="17" name="AutoShape 4"/>
              <p:cNvSpPr>
                <a:spLocks noChangeArrowheads="1"/>
              </p:cNvSpPr>
              <p:nvPr/>
            </p:nvSpPr>
            <p:spPr bwMode="auto">
              <a:xfrm>
                <a:off x="3935838" y="622848"/>
                <a:ext cx="2601215" cy="691013"/>
              </a:xfrm>
              <a:prstGeom prst="roundRect">
                <a:avLst>
                  <a:gd name="adj" fmla="val 16667"/>
                </a:avLst>
              </a:prstGeom>
              <a:gradFill rotWithShape="1">
                <a:gsLst>
                  <a:gs pos="67000">
                    <a:srgbClr val="FFFFFF"/>
                  </a:gs>
                  <a:gs pos="34000">
                    <a:srgbClr val="FFFFFF"/>
                  </a:gs>
                  <a:gs pos="0">
                    <a:srgbClr val="92D050"/>
                  </a:gs>
                  <a:gs pos="100000">
                    <a:schemeClr val="accent1">
                      <a:lumMod val="20000"/>
                      <a:lumOff val="80000"/>
                    </a:schemeClr>
                  </a:gs>
                </a:gsLst>
                <a:lin ang="2700000" scaled="1"/>
              </a:gradFill>
              <a:ln w="15875">
                <a:solidFill>
                  <a:srgbClr val="B2B2B2"/>
                </a:solidFill>
                <a:round/>
                <a:headEnd/>
                <a:tailEnd/>
              </a:ln>
              <a:effectLst/>
            </p:spPr>
            <p:txBody>
              <a:bodyPr wrap="none" anchor="ctr"/>
              <a:lstStyle/>
              <a:p>
                <a:endParaRPr lang="en-US"/>
              </a:p>
            </p:txBody>
          </p:sp>
          <p:sp>
            <p:nvSpPr>
              <p:cNvPr id="18" name="AutoShape 14"/>
              <p:cNvSpPr>
                <a:spLocks noChangeArrowheads="1"/>
              </p:cNvSpPr>
              <p:nvPr/>
            </p:nvSpPr>
            <p:spPr bwMode="gray">
              <a:xfrm>
                <a:off x="878318" y="548680"/>
                <a:ext cx="3315644" cy="864096"/>
              </a:xfrm>
              <a:prstGeom prst="homePlate">
                <a:avLst>
                  <a:gd name="adj" fmla="val 39919"/>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19" name="Text Box 24"/>
              <p:cNvSpPr txBox="1">
                <a:spLocks noChangeArrowheads="1"/>
              </p:cNvSpPr>
              <p:nvPr/>
            </p:nvSpPr>
            <p:spPr bwMode="gray">
              <a:xfrm>
                <a:off x="4298529" y="790228"/>
                <a:ext cx="2468562" cy="356251"/>
              </a:xfrm>
              <a:prstGeom prst="rect">
                <a:avLst/>
              </a:prstGeom>
              <a:noFill/>
              <a:ln w="9525" algn="ctr">
                <a:noFill/>
                <a:miter lim="800000"/>
                <a:headEnd/>
                <a:tailEnd/>
              </a:ln>
              <a:effectLst/>
            </p:spPr>
            <p:txBody>
              <a:bodyPr>
                <a:spAutoFit/>
              </a:bodyPr>
              <a:lstStyle/>
              <a:p>
                <a:pPr>
                  <a:lnSpc>
                    <a:spcPct val="70000"/>
                  </a:lnSpc>
                  <a:spcBef>
                    <a:spcPct val="50000"/>
                  </a:spcBef>
                </a:pPr>
                <a:r>
                  <a:rPr lang="en-US" sz="2400" b="1" dirty="0">
                    <a:cs typeface="Arial" charset="0"/>
                  </a:rPr>
                  <a:t>1.  </a:t>
                </a:r>
                <a:r>
                  <a:rPr lang="en-US" sz="2400" b="1" dirty="0" err="1">
                    <a:cs typeface="Arial" charset="0"/>
                  </a:rPr>
                  <a:t>cấu</a:t>
                </a:r>
                <a:r>
                  <a:rPr lang="en-US" sz="2400" b="1" dirty="0">
                    <a:cs typeface="Arial" charset="0"/>
                  </a:rPr>
                  <a:t> </a:t>
                </a:r>
                <a:r>
                  <a:rPr lang="en-US" sz="2400" b="1" dirty="0" err="1">
                    <a:cs typeface="Arial" charset="0"/>
                  </a:rPr>
                  <a:t>tạo</a:t>
                </a:r>
                <a:endParaRPr lang="en-US" sz="2400" b="1" dirty="0">
                  <a:cs typeface="Arial" charset="0"/>
                </a:endParaRPr>
              </a:p>
            </p:txBody>
          </p:sp>
        </p:grpSp>
        <p:sp>
          <p:nvSpPr>
            <p:cNvPr id="16" name="Text Box 18"/>
            <p:cNvSpPr txBox="1">
              <a:spLocks noChangeArrowheads="1"/>
            </p:cNvSpPr>
            <p:nvPr/>
          </p:nvSpPr>
          <p:spPr bwMode="white">
            <a:xfrm>
              <a:off x="810729" y="578048"/>
              <a:ext cx="3195427" cy="830997"/>
            </a:xfrm>
            <a:prstGeom prst="rect">
              <a:avLst/>
            </a:prstGeom>
            <a:noFill/>
            <a:ln w="9525" algn="ctr">
              <a:noFill/>
              <a:miter lim="800000"/>
              <a:headEnd/>
              <a:tailEnd/>
            </a:ln>
          </p:spPr>
          <p:txBody>
            <a:bodyPr wrap="square">
              <a:spAutoFit/>
            </a:bodyPr>
            <a:lstStyle/>
            <a:p>
              <a:pPr algn="ctr">
                <a:spcBef>
                  <a:spcPct val="50000"/>
                </a:spcBef>
              </a:pPr>
              <a:r>
                <a:rPr lang="en-US" sz="2400" b="1" dirty="0">
                  <a:solidFill>
                    <a:srgbClr val="F8F8F8"/>
                  </a:solidFill>
                  <a:cs typeface="Arial" charset="0"/>
                </a:rPr>
                <a:t>III. </a:t>
              </a:r>
              <a:r>
                <a:rPr lang="en-US" sz="2400" b="1" dirty="0" err="1">
                  <a:solidFill>
                    <a:srgbClr val="F8F8F8"/>
                  </a:solidFill>
                  <a:cs typeface="Arial" charset="0"/>
                </a:rPr>
                <a:t>Hệ</a:t>
              </a:r>
              <a:r>
                <a:rPr lang="en-US" sz="2400" b="1" dirty="0">
                  <a:solidFill>
                    <a:srgbClr val="F8F8F8"/>
                  </a:solidFill>
                  <a:cs typeface="Arial" charset="0"/>
                </a:rPr>
                <a:t> </a:t>
              </a:r>
              <a:r>
                <a:rPr lang="en-US" sz="2400" b="1" dirty="0" err="1">
                  <a:solidFill>
                    <a:srgbClr val="F8F8F8"/>
                  </a:solidFill>
                  <a:cs typeface="Arial" charset="0"/>
                </a:rPr>
                <a:t>thống</a:t>
              </a:r>
              <a:r>
                <a:rPr lang="en-US" sz="2400" b="1" dirty="0">
                  <a:solidFill>
                    <a:srgbClr val="F8F8F8"/>
                  </a:solidFill>
                  <a:cs typeface="Arial" charset="0"/>
                </a:rPr>
                <a:t> </a:t>
              </a:r>
              <a:r>
                <a:rPr lang="en-US" sz="2400" b="1" dirty="0" err="1">
                  <a:solidFill>
                    <a:srgbClr val="F8F8F8"/>
                  </a:solidFill>
                  <a:cs typeface="Arial" charset="0"/>
                </a:rPr>
                <a:t>làm</a:t>
              </a:r>
              <a:r>
                <a:rPr lang="en-US" sz="2400" b="1" dirty="0">
                  <a:solidFill>
                    <a:srgbClr val="F8F8F8"/>
                  </a:solidFill>
                  <a:cs typeface="Arial" charset="0"/>
                </a:rPr>
                <a:t> </a:t>
              </a:r>
              <a:r>
                <a:rPr lang="en-US" sz="2400" b="1" dirty="0" err="1">
                  <a:solidFill>
                    <a:srgbClr val="F8F8F8"/>
                  </a:solidFill>
                  <a:cs typeface="Arial" charset="0"/>
                </a:rPr>
                <a:t>mát</a:t>
              </a:r>
              <a:r>
                <a:rPr lang="en-US" sz="2400" b="1" dirty="0">
                  <a:solidFill>
                    <a:srgbClr val="F8F8F8"/>
                  </a:solidFill>
                  <a:cs typeface="Arial" charset="0"/>
                </a:rPr>
                <a:t> </a:t>
              </a:r>
              <a:r>
                <a:rPr lang="en-US" sz="2400" b="1" dirty="0" err="1">
                  <a:solidFill>
                    <a:srgbClr val="F8F8F8"/>
                  </a:solidFill>
                  <a:cs typeface="Arial" charset="0"/>
                </a:rPr>
                <a:t>bằng</a:t>
              </a:r>
              <a:r>
                <a:rPr lang="en-US" sz="2400" b="1" dirty="0">
                  <a:solidFill>
                    <a:srgbClr val="F8F8F8"/>
                  </a:solidFill>
                  <a:cs typeface="Arial" charset="0"/>
                </a:rPr>
                <a:t> </a:t>
              </a:r>
              <a:r>
                <a:rPr lang="en-US" sz="2400" b="1" dirty="0" err="1">
                  <a:solidFill>
                    <a:srgbClr val="F8F8F8"/>
                  </a:solidFill>
                  <a:cs typeface="Arial" charset="0"/>
                </a:rPr>
                <a:t>không</a:t>
              </a:r>
              <a:r>
                <a:rPr lang="en-US" sz="2400" b="1" dirty="0">
                  <a:solidFill>
                    <a:srgbClr val="F8F8F8"/>
                  </a:solidFill>
                  <a:cs typeface="Arial" charset="0"/>
                </a:rPr>
                <a:t> </a:t>
              </a:r>
              <a:r>
                <a:rPr lang="en-US" sz="2400" b="1" dirty="0" err="1">
                  <a:solidFill>
                    <a:srgbClr val="F8F8F8"/>
                  </a:solidFill>
                  <a:cs typeface="Arial" charset="0"/>
                </a:rPr>
                <a:t>khí</a:t>
              </a:r>
              <a:endParaRPr lang="en-US" sz="1600" b="1" dirty="0">
                <a:solidFill>
                  <a:srgbClr val="F8F8F8"/>
                </a:solidFill>
                <a:cs typeface="Arial" charset="0"/>
              </a:endParaRPr>
            </a:p>
          </p:txBody>
        </p:sp>
      </p:grpSp>
      <p:sp>
        <p:nvSpPr>
          <p:cNvPr id="20" name="AutoShape 10"/>
          <p:cNvSpPr>
            <a:spLocks noChangeArrowheads="1"/>
          </p:cNvSpPr>
          <p:nvPr/>
        </p:nvSpPr>
        <p:spPr bwMode="auto">
          <a:xfrm>
            <a:off x="3563888" y="1578527"/>
            <a:ext cx="5580112" cy="1922481"/>
          </a:xfrm>
          <a:prstGeom prst="cloudCallout">
            <a:avLst>
              <a:gd name="adj1" fmla="val -36347"/>
              <a:gd name="adj2" fmla="val 80731"/>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3200" b="1" dirty="0">
              <a:solidFill>
                <a:srgbClr val="FF0066"/>
              </a:solidFill>
              <a:latin typeface="Times New Roman" panose="02020603050405020304" pitchFamily="18" charset="0"/>
            </a:endParaRPr>
          </a:p>
        </p:txBody>
      </p:sp>
      <p:sp>
        <p:nvSpPr>
          <p:cNvPr id="2" name="Rectangle 1"/>
          <p:cNvSpPr/>
          <p:nvPr/>
        </p:nvSpPr>
        <p:spPr>
          <a:xfrm>
            <a:off x="3923928" y="1841093"/>
            <a:ext cx="5040560" cy="1384995"/>
          </a:xfrm>
          <a:prstGeom prst="rect">
            <a:avLst/>
          </a:prstGeom>
        </p:spPr>
        <p:txBody>
          <a:bodyPr wrap="square">
            <a:spAutoFit/>
          </a:bodyPr>
          <a:lstStyle/>
          <a:p>
            <a:pPr algn="ctr"/>
            <a:r>
              <a:rPr lang="en-US" altLang="en-US" sz="2800" b="1" dirty="0" err="1">
                <a:solidFill>
                  <a:srgbClr val="FF0066"/>
                </a:solidFill>
                <a:latin typeface="Times New Roman" panose="02020603050405020304" pitchFamily="18" charset="0"/>
              </a:rPr>
              <a:t>Em</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hãy</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cho</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biết</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đặc</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điểm</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của</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cách</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làm</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mát</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sử</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dụng</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cánh</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tản</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nhiệt</a:t>
            </a:r>
            <a:r>
              <a:rPr lang="en-US" altLang="en-US" sz="2800" b="1" dirty="0">
                <a:solidFill>
                  <a:srgbClr val="FF0066"/>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trên</a:t>
            </a:r>
            <a:r>
              <a:rPr lang="en-US" altLang="en-US" sz="2800" b="1" dirty="0">
                <a:solidFill>
                  <a:srgbClr val="FF0066"/>
                </a:solidFill>
                <a:latin typeface="Times New Roman" panose="02020603050405020304" pitchFamily="18" charset="0"/>
              </a:rPr>
              <a:t> ?</a:t>
            </a:r>
          </a:p>
        </p:txBody>
      </p:sp>
      <p:sp>
        <p:nvSpPr>
          <p:cNvPr id="21" name="Text Box 13"/>
          <p:cNvSpPr txBox="1">
            <a:spLocks noChangeArrowheads="1"/>
          </p:cNvSpPr>
          <p:nvPr/>
        </p:nvSpPr>
        <p:spPr bwMode="auto">
          <a:xfrm>
            <a:off x="3795755" y="4293096"/>
            <a:ext cx="537176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Để</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tăng</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lượng</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không</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khí</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đi</a:t>
            </a:r>
            <a:r>
              <a:rPr lang="en-US" altLang="en-US" sz="2400" b="1" dirty="0">
                <a:solidFill>
                  <a:srgbClr val="000099"/>
                </a:solidFill>
                <a:latin typeface="Times New Roman" panose="02020603050405020304" pitchFamily="18" charset="0"/>
                <a:cs typeface="Times New Roman" panose="02020603050405020304" pitchFamily="18" charset="0"/>
              </a:rPr>
              <a:t> qua </a:t>
            </a:r>
            <a:r>
              <a:rPr lang="en-US" altLang="en-US" sz="2400" b="1" dirty="0" err="1">
                <a:solidFill>
                  <a:srgbClr val="000099"/>
                </a:solidFill>
                <a:latin typeface="Times New Roman" panose="02020603050405020304" pitchFamily="18" charset="0"/>
                <a:cs typeface="Times New Roman" panose="02020603050405020304" pitchFamily="18" charset="0"/>
              </a:rPr>
              <a:t>các</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cánh</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tản</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nhiệt</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trên</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các</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động</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cơ</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thường</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có</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cấu</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tạo</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thêm</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quạt</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gió</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tấm</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hướng</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gió</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và</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vỏ</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bọc</a:t>
            </a:r>
            <a:r>
              <a:rPr lang="en-US" altLang="en-US" sz="2400" b="1" dirty="0">
                <a:solidFill>
                  <a:srgbClr val="000099"/>
                </a:solidFill>
                <a:latin typeface="Times New Roman" panose="02020603050405020304" pitchFamily="18" charset="0"/>
                <a:cs typeface="Times New Roman" panose="02020603050405020304" pitchFamily="18" charset="0"/>
              </a:rPr>
              <a:t>.</a:t>
            </a:r>
          </a:p>
        </p:txBody>
      </p:sp>
      <p:pic>
        <p:nvPicPr>
          <p:cNvPr id="13" name="Picture 26" descr="air co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01985"/>
            <a:ext cx="3168352" cy="2749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17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899592" y="394813"/>
            <a:ext cx="6768752" cy="864096"/>
            <a:chOff x="810729" y="548680"/>
            <a:chExt cx="6768752" cy="864096"/>
          </a:xfrm>
        </p:grpSpPr>
        <p:grpSp>
          <p:nvGrpSpPr>
            <p:cNvPr id="15" name="Group 14"/>
            <p:cNvGrpSpPr/>
            <p:nvPr/>
          </p:nvGrpSpPr>
          <p:grpSpPr>
            <a:xfrm>
              <a:off x="878318" y="548680"/>
              <a:ext cx="6701163" cy="864096"/>
              <a:chOff x="878318" y="548680"/>
              <a:chExt cx="6701163" cy="864096"/>
            </a:xfrm>
          </p:grpSpPr>
          <p:sp>
            <p:nvSpPr>
              <p:cNvPr id="17" name="AutoShape 4"/>
              <p:cNvSpPr>
                <a:spLocks noChangeArrowheads="1"/>
              </p:cNvSpPr>
              <p:nvPr/>
            </p:nvSpPr>
            <p:spPr bwMode="auto">
              <a:xfrm>
                <a:off x="3935838" y="622848"/>
                <a:ext cx="3643643" cy="691013"/>
              </a:xfrm>
              <a:prstGeom prst="roundRect">
                <a:avLst>
                  <a:gd name="adj" fmla="val 16667"/>
                </a:avLst>
              </a:prstGeom>
              <a:gradFill rotWithShape="1">
                <a:gsLst>
                  <a:gs pos="67000">
                    <a:srgbClr val="FFFFFF"/>
                  </a:gs>
                  <a:gs pos="34000">
                    <a:srgbClr val="FFFFFF"/>
                  </a:gs>
                  <a:gs pos="0">
                    <a:srgbClr val="92D050"/>
                  </a:gs>
                  <a:gs pos="100000">
                    <a:schemeClr val="accent1">
                      <a:lumMod val="20000"/>
                      <a:lumOff val="80000"/>
                    </a:schemeClr>
                  </a:gs>
                </a:gsLst>
                <a:lin ang="2700000" scaled="1"/>
              </a:gradFill>
              <a:ln w="15875">
                <a:solidFill>
                  <a:srgbClr val="B2B2B2"/>
                </a:solidFill>
                <a:round/>
                <a:headEnd/>
                <a:tailEnd/>
              </a:ln>
              <a:effectLst/>
            </p:spPr>
            <p:txBody>
              <a:bodyPr wrap="none" anchor="ctr"/>
              <a:lstStyle/>
              <a:p>
                <a:endParaRPr lang="en-US"/>
              </a:p>
            </p:txBody>
          </p:sp>
          <p:sp>
            <p:nvSpPr>
              <p:cNvPr id="18" name="AutoShape 14"/>
              <p:cNvSpPr>
                <a:spLocks noChangeArrowheads="1"/>
              </p:cNvSpPr>
              <p:nvPr/>
            </p:nvSpPr>
            <p:spPr bwMode="gray">
              <a:xfrm>
                <a:off x="878318" y="548680"/>
                <a:ext cx="3315644" cy="864096"/>
              </a:xfrm>
              <a:prstGeom prst="homePlate">
                <a:avLst>
                  <a:gd name="adj" fmla="val 39919"/>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19" name="Text Box 24"/>
              <p:cNvSpPr txBox="1">
                <a:spLocks noChangeArrowheads="1"/>
              </p:cNvSpPr>
              <p:nvPr/>
            </p:nvSpPr>
            <p:spPr bwMode="gray">
              <a:xfrm>
                <a:off x="4298529" y="790228"/>
                <a:ext cx="3280952" cy="350865"/>
              </a:xfrm>
              <a:prstGeom prst="rect">
                <a:avLst/>
              </a:prstGeom>
              <a:noFill/>
              <a:ln w="9525" algn="ctr">
                <a:noFill/>
                <a:miter lim="800000"/>
                <a:headEnd/>
                <a:tailEnd/>
              </a:ln>
              <a:effectLst/>
            </p:spPr>
            <p:txBody>
              <a:bodyPr wrap="square">
                <a:spAutoFit/>
              </a:bodyPr>
              <a:lstStyle/>
              <a:p>
                <a:pPr>
                  <a:lnSpc>
                    <a:spcPct val="70000"/>
                  </a:lnSpc>
                  <a:spcBef>
                    <a:spcPct val="50000"/>
                  </a:spcBef>
                </a:pPr>
                <a:r>
                  <a:rPr lang="en-US" sz="2400" b="1" dirty="0">
                    <a:cs typeface="Arial" charset="0"/>
                  </a:rPr>
                  <a:t>2. </a:t>
                </a:r>
                <a:r>
                  <a:rPr lang="en-US" sz="2400" b="1" dirty="0" err="1">
                    <a:cs typeface="Arial" charset="0"/>
                  </a:rPr>
                  <a:t>Nguyên</a:t>
                </a:r>
                <a:r>
                  <a:rPr lang="en-US" sz="2400" b="1" dirty="0">
                    <a:cs typeface="Arial" charset="0"/>
                  </a:rPr>
                  <a:t> </a:t>
                </a:r>
                <a:r>
                  <a:rPr lang="en-US" sz="2400" b="1" dirty="0" err="1">
                    <a:cs typeface="Arial" charset="0"/>
                  </a:rPr>
                  <a:t>lí</a:t>
                </a:r>
                <a:r>
                  <a:rPr lang="en-US" sz="2400" b="1" dirty="0">
                    <a:cs typeface="Arial" charset="0"/>
                  </a:rPr>
                  <a:t> </a:t>
                </a:r>
                <a:r>
                  <a:rPr lang="en-US" sz="2400" b="1" dirty="0" err="1">
                    <a:cs typeface="Arial" charset="0"/>
                  </a:rPr>
                  <a:t>làm</a:t>
                </a:r>
                <a:r>
                  <a:rPr lang="en-US" sz="2400" b="1" dirty="0">
                    <a:cs typeface="Arial" charset="0"/>
                  </a:rPr>
                  <a:t> </a:t>
                </a:r>
                <a:r>
                  <a:rPr lang="en-US" sz="2400" b="1" dirty="0" err="1">
                    <a:cs typeface="Arial" charset="0"/>
                  </a:rPr>
                  <a:t>việc</a:t>
                </a:r>
                <a:endParaRPr lang="en-US" sz="2400" b="1" dirty="0">
                  <a:cs typeface="Arial" charset="0"/>
                </a:endParaRPr>
              </a:p>
            </p:txBody>
          </p:sp>
        </p:grpSp>
        <p:sp>
          <p:nvSpPr>
            <p:cNvPr id="16" name="Text Box 18"/>
            <p:cNvSpPr txBox="1">
              <a:spLocks noChangeArrowheads="1"/>
            </p:cNvSpPr>
            <p:nvPr/>
          </p:nvSpPr>
          <p:spPr bwMode="white">
            <a:xfrm>
              <a:off x="810729" y="578048"/>
              <a:ext cx="3195427" cy="830997"/>
            </a:xfrm>
            <a:prstGeom prst="rect">
              <a:avLst/>
            </a:prstGeom>
            <a:noFill/>
            <a:ln w="9525" algn="ctr">
              <a:noFill/>
              <a:miter lim="800000"/>
              <a:headEnd/>
              <a:tailEnd/>
            </a:ln>
          </p:spPr>
          <p:txBody>
            <a:bodyPr wrap="square">
              <a:spAutoFit/>
            </a:bodyPr>
            <a:lstStyle/>
            <a:p>
              <a:pPr algn="ctr">
                <a:spcBef>
                  <a:spcPct val="50000"/>
                </a:spcBef>
              </a:pPr>
              <a:r>
                <a:rPr lang="en-US" sz="2400" b="1" dirty="0">
                  <a:solidFill>
                    <a:srgbClr val="F8F8F8"/>
                  </a:solidFill>
                  <a:cs typeface="Arial" charset="0"/>
                </a:rPr>
                <a:t>III. </a:t>
              </a:r>
              <a:r>
                <a:rPr lang="en-US" sz="2400" b="1" dirty="0" err="1">
                  <a:solidFill>
                    <a:srgbClr val="F8F8F8"/>
                  </a:solidFill>
                  <a:cs typeface="Arial" charset="0"/>
                </a:rPr>
                <a:t>Hệ</a:t>
              </a:r>
              <a:r>
                <a:rPr lang="en-US" sz="2400" b="1" dirty="0">
                  <a:solidFill>
                    <a:srgbClr val="F8F8F8"/>
                  </a:solidFill>
                  <a:cs typeface="Arial" charset="0"/>
                </a:rPr>
                <a:t> </a:t>
              </a:r>
              <a:r>
                <a:rPr lang="en-US" sz="2400" b="1" dirty="0" err="1">
                  <a:solidFill>
                    <a:srgbClr val="F8F8F8"/>
                  </a:solidFill>
                  <a:cs typeface="Arial" charset="0"/>
                </a:rPr>
                <a:t>thống</a:t>
              </a:r>
              <a:r>
                <a:rPr lang="en-US" sz="2400" b="1" dirty="0">
                  <a:solidFill>
                    <a:srgbClr val="F8F8F8"/>
                  </a:solidFill>
                  <a:cs typeface="Arial" charset="0"/>
                </a:rPr>
                <a:t> </a:t>
              </a:r>
              <a:r>
                <a:rPr lang="en-US" sz="2400" b="1" dirty="0" err="1">
                  <a:solidFill>
                    <a:srgbClr val="F8F8F8"/>
                  </a:solidFill>
                  <a:cs typeface="Arial" charset="0"/>
                </a:rPr>
                <a:t>làm</a:t>
              </a:r>
              <a:r>
                <a:rPr lang="en-US" sz="2400" b="1" dirty="0">
                  <a:solidFill>
                    <a:srgbClr val="F8F8F8"/>
                  </a:solidFill>
                  <a:cs typeface="Arial" charset="0"/>
                </a:rPr>
                <a:t> </a:t>
              </a:r>
              <a:r>
                <a:rPr lang="en-US" sz="2400" b="1" dirty="0" err="1">
                  <a:solidFill>
                    <a:srgbClr val="F8F8F8"/>
                  </a:solidFill>
                  <a:cs typeface="Arial" charset="0"/>
                </a:rPr>
                <a:t>mát</a:t>
              </a:r>
              <a:r>
                <a:rPr lang="en-US" sz="2400" b="1" dirty="0">
                  <a:solidFill>
                    <a:srgbClr val="F8F8F8"/>
                  </a:solidFill>
                  <a:cs typeface="Arial" charset="0"/>
                </a:rPr>
                <a:t> </a:t>
              </a:r>
              <a:r>
                <a:rPr lang="en-US" sz="2400" b="1" dirty="0" err="1">
                  <a:solidFill>
                    <a:srgbClr val="F8F8F8"/>
                  </a:solidFill>
                  <a:cs typeface="Arial" charset="0"/>
                </a:rPr>
                <a:t>bằng</a:t>
              </a:r>
              <a:r>
                <a:rPr lang="en-US" sz="2400" b="1" dirty="0">
                  <a:solidFill>
                    <a:srgbClr val="F8F8F8"/>
                  </a:solidFill>
                  <a:cs typeface="Arial" charset="0"/>
                </a:rPr>
                <a:t> </a:t>
              </a:r>
              <a:r>
                <a:rPr lang="en-US" sz="2400" b="1" dirty="0" err="1">
                  <a:solidFill>
                    <a:srgbClr val="F8F8F8"/>
                  </a:solidFill>
                  <a:cs typeface="Arial" charset="0"/>
                </a:rPr>
                <a:t>không</a:t>
              </a:r>
              <a:r>
                <a:rPr lang="en-US" sz="2400" b="1" dirty="0">
                  <a:solidFill>
                    <a:srgbClr val="F8F8F8"/>
                  </a:solidFill>
                  <a:cs typeface="Arial" charset="0"/>
                </a:rPr>
                <a:t> </a:t>
              </a:r>
              <a:r>
                <a:rPr lang="en-US" sz="2400" b="1" dirty="0" err="1">
                  <a:solidFill>
                    <a:srgbClr val="F8F8F8"/>
                  </a:solidFill>
                  <a:cs typeface="Arial" charset="0"/>
                </a:rPr>
                <a:t>khí</a:t>
              </a:r>
              <a:endParaRPr lang="en-US" sz="1600" b="1" dirty="0">
                <a:solidFill>
                  <a:srgbClr val="F8F8F8"/>
                </a:solidFill>
                <a:cs typeface="Arial" charset="0"/>
              </a:endParaRPr>
            </a:p>
          </p:txBody>
        </p:sp>
      </p:grpSp>
      <p:sp>
        <p:nvSpPr>
          <p:cNvPr id="13" name="Text Box 5"/>
          <p:cNvSpPr txBox="1">
            <a:spLocks noChangeArrowheads="1"/>
          </p:cNvSpPr>
          <p:nvPr/>
        </p:nvSpPr>
        <p:spPr bwMode="auto">
          <a:xfrm>
            <a:off x="1" y="1700213"/>
            <a:ext cx="521811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buFontTx/>
              <a:buChar cha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sym typeface="Wingdings" pitchFamily="2" charset="2"/>
              </a:rPr>
              <a:t>tuyền</a:t>
            </a:r>
            <a:r>
              <a:rPr lang="en-US" sz="2400" dirty="0">
                <a:latin typeface="Times New Roman" panose="02020603050405020304" pitchFamily="18" charset="0"/>
                <a:cs typeface="Times New Roman" panose="02020603050405020304" pitchFamily="18" charset="0"/>
                <a:sym typeface="Wingdings" pitchFamily="2" charset="2"/>
              </a:rPr>
              <a:t> </a:t>
            </a:r>
            <a:r>
              <a:rPr lang="en-US" sz="2400" dirty="0" err="1">
                <a:latin typeface="Times New Roman" panose="02020603050405020304" pitchFamily="18" charset="0"/>
                <a:cs typeface="Times New Roman" panose="02020603050405020304" pitchFamily="18" charset="0"/>
                <a:sym typeface="Wingdings" pitchFamily="2" charset="2"/>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sym typeface="Wingdings" pitchFamily="2" charset="2"/>
              </a:rPr>
              <a:t>rồi</a:t>
            </a:r>
            <a:r>
              <a:rPr lang="en-US" sz="2400" dirty="0">
                <a:latin typeface="Times New Roman" panose="02020603050405020304" pitchFamily="18" charset="0"/>
                <a:cs typeface="Times New Roman" panose="02020603050405020304" pitchFamily="18" charset="0"/>
                <a:sym typeface="Wingdings" pitchFamily="2" charset="2"/>
              </a:rPr>
              <a:t> </a:t>
            </a:r>
            <a:r>
              <a:rPr lang="en-US" sz="2400" dirty="0" err="1">
                <a:latin typeface="Times New Roman" panose="02020603050405020304" pitchFamily="18" charset="0"/>
                <a:cs typeface="Times New Roman" panose="02020603050405020304" pitchFamily="18" charset="0"/>
                <a:sym typeface="Wingdings" pitchFamily="2" charset="2"/>
              </a:rPr>
              <a:t>tản</a:t>
            </a:r>
            <a:r>
              <a:rPr lang="en-US" sz="2400" dirty="0">
                <a:latin typeface="Times New Roman" panose="02020603050405020304" pitchFamily="18" charset="0"/>
                <a:cs typeface="Times New Roman" panose="02020603050405020304" pitchFamily="18" charset="0"/>
                <a:sym typeface="Wingdings" pitchFamily="2" charset="2"/>
              </a:rPr>
              <a:t> </a:t>
            </a:r>
            <a:r>
              <a:rPr lang="en-US" sz="2400" dirty="0" err="1">
                <a:latin typeface="Times New Roman" panose="02020603050405020304" pitchFamily="18" charset="0"/>
                <a:cs typeface="Times New Roman" panose="02020603050405020304" pitchFamily="18" charset="0"/>
                <a:sym typeface="Wingdings" pitchFamily="2" charset="2"/>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p>
        </p:txBody>
      </p:sp>
      <p:sp>
        <p:nvSpPr>
          <p:cNvPr id="22" name="Text Box 6"/>
          <p:cNvSpPr txBox="1">
            <a:spLocks noChangeArrowheads="1"/>
          </p:cNvSpPr>
          <p:nvPr/>
        </p:nvSpPr>
        <p:spPr bwMode="auto">
          <a:xfrm>
            <a:off x="1" y="3901783"/>
            <a:ext cx="52927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buFontTx/>
              <a:buChar cha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a:t>
            </a:r>
          </a:p>
        </p:txBody>
      </p:sp>
      <p:pic>
        <p:nvPicPr>
          <p:cNvPr id="23" name="Picture 7" descr="77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341438"/>
            <a:ext cx="3851275" cy="5029200"/>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8"/>
          <p:cNvSpPr>
            <a:spLocks noChangeArrowheads="1"/>
          </p:cNvSpPr>
          <p:nvPr/>
        </p:nvSpPr>
        <p:spPr bwMode="auto">
          <a:xfrm>
            <a:off x="5296402" y="1412875"/>
            <a:ext cx="762000" cy="304800"/>
          </a:xfrm>
          <a:prstGeom prst="leftArrow">
            <a:avLst>
              <a:gd name="adj1" fmla="val 50000"/>
              <a:gd name="adj2" fmla="val 62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9"/>
          <p:cNvSpPr>
            <a:spLocks noChangeArrowheads="1"/>
          </p:cNvSpPr>
          <p:nvPr/>
        </p:nvSpPr>
        <p:spPr bwMode="auto">
          <a:xfrm>
            <a:off x="5292725" y="5283556"/>
            <a:ext cx="1143000" cy="304800"/>
          </a:xfrm>
          <a:prstGeom prst="rightArrow">
            <a:avLst>
              <a:gd name="adj1" fmla="val 50000"/>
              <a:gd name="adj2" fmla="val 9375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TextBox 2"/>
          <p:cNvSpPr txBox="1"/>
          <p:nvPr/>
        </p:nvSpPr>
        <p:spPr>
          <a:xfrm>
            <a:off x="6126163" y="1365220"/>
            <a:ext cx="3010761" cy="40011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Hướng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chuyển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động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của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xe</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436096" y="5707448"/>
            <a:ext cx="3095719" cy="40011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Hướng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chuyển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động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của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gió</a:t>
            </a:r>
            <a:endParaRPr lang="vi-VN"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000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randombar(horizont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randombar(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randombar(horizontal)">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4" grpId="0" animBg="1"/>
      <p:bldP spid="25" grpId="0" animBg="1"/>
      <p:bldP spid="3"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white">
          <a:xfrm>
            <a:off x="914400" y="685800"/>
            <a:ext cx="73914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kern="1200">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a:lstStyle>
          <a:p>
            <a:pPr algn="l"/>
            <a:r>
              <a:rPr lang="vi-VN" dirty="0">
                <a:effectLst>
                  <a:glow rad="101600">
                    <a:srgbClr val="FF0000">
                      <a:alpha val="60000"/>
                    </a:srgbClr>
                  </a:glow>
                  <a:outerShdw blurRad="38100" dist="38100" dir="2700000" algn="tl">
                    <a:srgbClr val="000000">
                      <a:alpha val="43137"/>
                    </a:srgbClr>
                  </a:outerShdw>
                </a:effectLst>
                <a:latin typeface="+mn-lt"/>
              </a:rPr>
              <a:t>Củng cố:</a:t>
            </a:r>
          </a:p>
        </p:txBody>
      </p:sp>
      <p:pic>
        <p:nvPicPr>
          <p:cNvPr id="5" name="Picture 9" descr="Elèves et prof - Rain-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0176" y="5406588"/>
            <a:ext cx="80327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914400" y="1277938"/>
            <a:ext cx="7906018" cy="954107"/>
          </a:xfrm>
          <a:prstGeom prst="rect">
            <a:avLst/>
          </a:prstGeom>
          <a:noFill/>
        </p:spPr>
        <p:txBody>
          <a:bodyPr wrap="square" rtlCol="0">
            <a:spAutoFit/>
          </a:bodyPr>
          <a:lstStyle/>
          <a:p>
            <a:r>
              <a:rPr lang="en-US" sz="2800" b="1"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28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tuần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cưỡng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trọng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nhất</a:t>
            </a:r>
            <a:r>
              <a:rPr lang="en-US" sz="2800" b="1" dirty="0">
                <a:latin typeface="Times New Roman" panose="02020603050405020304" pitchFamily="18" charset="0"/>
                <a:cs typeface="Times New Roman" panose="02020603050405020304" pitchFamily="18" charset="0"/>
              </a:rPr>
              <a:t>?</a:t>
            </a:r>
          </a:p>
        </p:txBody>
      </p:sp>
      <p:sp>
        <p:nvSpPr>
          <p:cNvPr id="25" name="TextBox 24"/>
          <p:cNvSpPr txBox="1"/>
          <p:nvPr/>
        </p:nvSpPr>
        <p:spPr>
          <a:xfrm>
            <a:off x="935659" y="2154101"/>
            <a:ext cx="694361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mát</a:t>
            </a:r>
            <a:endParaRPr lang="en-US" sz="24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942736" y="2574645"/>
            <a:ext cx="455192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Két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mát</a:t>
            </a:r>
            <a:endParaRPr lang="en-US" sz="24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935659" y="3000415"/>
            <a:ext cx="306027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 Van </a:t>
            </a:r>
            <a:r>
              <a:rPr lang="en-US" sz="2400" dirty="0" err="1">
                <a:latin typeface="Times New Roman" panose="02020603050405020304" pitchFamily="18" charset="0"/>
                <a:cs typeface="Times New Roman" panose="02020603050405020304" pitchFamily="18" charset="0"/>
              </a:rPr>
              <a:t>hằng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endParaRPr lang="en-US" sz="24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954642" y="3418888"/>
            <a:ext cx="256371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endParaRPr lang="en-US" sz="2400" dirty="0">
              <a:latin typeface="Times New Roman" panose="02020603050405020304" pitchFamily="18" charset="0"/>
              <a:cs typeface="Times New Roman" panose="02020603050405020304" pitchFamily="18" charset="0"/>
            </a:endParaRPr>
          </a:p>
        </p:txBody>
      </p:sp>
      <p:sp>
        <p:nvSpPr>
          <p:cNvPr id="30" name="WordArt 58"/>
          <p:cNvSpPr>
            <a:spLocks noChangeArrowheads="1" noChangeShapeType="1" noTextEdit="1"/>
          </p:cNvSpPr>
          <p:nvPr/>
        </p:nvSpPr>
        <p:spPr bwMode="auto">
          <a:xfrm>
            <a:off x="7944118" y="4762500"/>
            <a:ext cx="419100" cy="571500"/>
          </a:xfrm>
          <a:prstGeom prst="rect">
            <a:avLst/>
          </a:prstGeom>
        </p:spPr>
        <p:txBody>
          <a:bodyPr wrap="none" fromWordArt="1">
            <a:prstTxWarp prst="textPlain">
              <a:avLst>
                <a:gd name="adj" fmla="val 50000"/>
              </a:avLst>
            </a:prstTxWarp>
          </a:bodyPr>
          <a:lstStyle/>
          <a:p>
            <a:pPr algn="ctr"/>
            <a:endParaRPr lang="en-US" sz="3600" kern="10" dirty="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31" name="WordArt 58"/>
          <p:cNvSpPr>
            <a:spLocks noChangeArrowheads="1" noChangeShapeType="1" noTextEdit="1"/>
          </p:cNvSpPr>
          <p:nvPr/>
        </p:nvSpPr>
        <p:spPr bwMode="auto">
          <a:xfrm>
            <a:off x="8096518" y="4914900"/>
            <a:ext cx="419100" cy="571500"/>
          </a:xfrm>
          <a:prstGeom prst="rect">
            <a:avLst/>
          </a:prstGeom>
        </p:spPr>
        <p:txBody>
          <a:bodyPr wrap="none" fromWordArt="1">
            <a:prstTxWarp prst="textPlain">
              <a:avLst>
                <a:gd name="adj" fmla="val 50000"/>
              </a:avLst>
            </a:prstTxWarp>
          </a:bodyPr>
          <a:lstStyle/>
          <a:p>
            <a:pPr algn="ctr"/>
            <a:endParaRPr lang="en-US" sz="3600" kern="10" dirty="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32" name="WordArt 58"/>
          <p:cNvSpPr>
            <a:spLocks noChangeArrowheads="1" noChangeShapeType="1" noTextEdit="1"/>
          </p:cNvSpPr>
          <p:nvPr/>
        </p:nvSpPr>
        <p:spPr bwMode="auto">
          <a:xfrm>
            <a:off x="8248918" y="5067300"/>
            <a:ext cx="419100" cy="571500"/>
          </a:xfrm>
          <a:prstGeom prst="rect">
            <a:avLst/>
          </a:prstGeom>
        </p:spPr>
        <p:txBody>
          <a:bodyPr wrap="none" fromWordArt="1">
            <a:prstTxWarp prst="textPlain">
              <a:avLst>
                <a:gd name="adj" fmla="val 50000"/>
              </a:avLst>
            </a:prstTxWarp>
          </a:bodyPr>
          <a:lstStyle/>
          <a:p>
            <a:pPr algn="ctr"/>
            <a:endParaRPr lang="en-US" sz="3600" kern="10" dirty="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33" name="WordArt 58"/>
          <p:cNvSpPr>
            <a:spLocks noChangeArrowheads="1" noChangeShapeType="1" noTextEdit="1"/>
          </p:cNvSpPr>
          <p:nvPr/>
        </p:nvSpPr>
        <p:spPr bwMode="auto">
          <a:xfrm>
            <a:off x="8401318" y="5219700"/>
            <a:ext cx="419100" cy="571500"/>
          </a:xfrm>
          <a:prstGeom prst="rect">
            <a:avLst/>
          </a:prstGeom>
        </p:spPr>
        <p:txBody>
          <a:bodyPr wrap="none" fromWordArt="1">
            <a:prstTxWarp prst="textPlain">
              <a:avLst>
                <a:gd name="adj" fmla="val 50000"/>
              </a:avLst>
            </a:prstTxWarp>
          </a:bodyPr>
          <a:lstStyle/>
          <a:p>
            <a:pPr algn="ctr"/>
            <a:endParaRPr lang="en-US" sz="3600" kern="10" dirty="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44" name="WordArt 58"/>
          <p:cNvSpPr>
            <a:spLocks noChangeArrowheads="1" noChangeShapeType="1" noTextEdit="1"/>
          </p:cNvSpPr>
          <p:nvPr/>
        </p:nvSpPr>
        <p:spPr bwMode="auto">
          <a:xfrm>
            <a:off x="7290111" y="5196089"/>
            <a:ext cx="419100" cy="571500"/>
          </a:xfrm>
          <a:prstGeom prst="rect">
            <a:avLst/>
          </a:prstGeom>
        </p:spPr>
        <p:txBody>
          <a:bodyPr wrap="none" fromWordArt="1">
            <a:prstTxWarp prst="textPlain">
              <a:avLst>
                <a:gd name="adj" fmla="val 50000"/>
              </a:avLst>
            </a:prstTxWarp>
          </a:bodyPr>
          <a:lstStyle/>
          <a:p>
            <a:pPr algn="ctr"/>
            <a:endParaRPr lang="en-US" sz="3600" kern="10" dirty="0">
              <a:ln w="9525">
                <a:solidFill>
                  <a:srgbClr val="FF00FF"/>
                </a:solid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53" name="TextBox 52"/>
          <p:cNvSpPr txBox="1"/>
          <p:nvPr/>
        </p:nvSpPr>
        <p:spPr>
          <a:xfrm>
            <a:off x="914400" y="3004865"/>
            <a:ext cx="2837176"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C. Van </a:t>
            </a:r>
            <a:r>
              <a:rPr lang="en-US" sz="2400" dirty="0" err="1">
                <a:solidFill>
                  <a:srgbClr val="FF0000"/>
                </a:solidFill>
                <a:latin typeface="Times New Roman" panose="02020603050405020304" pitchFamily="18" charset="0"/>
                <a:cs typeface="Times New Roman" panose="02020603050405020304" pitchFamily="18" charset="0"/>
              </a:rPr>
              <a:t>hằng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nhiệt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4" name="TextBox 53"/>
          <p:cNvSpPr txBox="1"/>
          <p:nvPr/>
        </p:nvSpPr>
        <p:spPr>
          <a:xfrm>
            <a:off x="1270" y="3837585"/>
            <a:ext cx="9252520" cy="954107"/>
          </a:xfrm>
          <a:prstGeom prst="rect">
            <a:avLst/>
          </a:prstGeom>
          <a:noFill/>
        </p:spPr>
        <p:txBody>
          <a:bodyPr wrap="square" rtlCol="0">
            <a:spAutoFit/>
          </a:bodyPr>
          <a:lstStyle/>
          <a:p>
            <a:r>
              <a:rPr lang="en-US" sz="2800" b="1"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28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tuần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cưỡng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vượt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thì</a:t>
            </a:r>
            <a:r>
              <a:rPr lang="en-US" sz="2800" b="1" dirty="0">
                <a:latin typeface="Times New Roman" panose="02020603050405020304" pitchFamily="18" charset="0"/>
                <a:cs typeface="Times New Roman" panose="02020603050405020304" pitchFamily="18" charset="0"/>
              </a:rPr>
              <a:t>:</a:t>
            </a:r>
          </a:p>
        </p:txBody>
      </p:sp>
      <p:sp>
        <p:nvSpPr>
          <p:cNvPr id="55" name="TextBox 54"/>
          <p:cNvSpPr txBox="1"/>
          <p:nvPr/>
        </p:nvSpPr>
        <p:spPr>
          <a:xfrm>
            <a:off x="232732" y="4853695"/>
            <a:ext cx="68580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 Van </a:t>
            </a:r>
            <a:r>
              <a:rPr lang="en-US" sz="2400" dirty="0" err="1">
                <a:latin typeface="Times New Roman" panose="02020603050405020304" pitchFamily="18" charset="0"/>
                <a:cs typeface="Times New Roman" panose="02020603050405020304" pitchFamily="18" charset="0"/>
              </a:rPr>
              <a:t>hằng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bơm</a:t>
            </a:r>
            <a:endParaRPr lang="en-US" sz="2400" dirty="0">
              <a:latin typeface="Times New Roman" panose="02020603050405020304" pitchFamily="18" charset="0"/>
              <a:cs typeface="Times New Roman" panose="02020603050405020304" pitchFamily="18" charset="0"/>
            </a:endParaRPr>
          </a:p>
        </p:txBody>
      </p:sp>
      <p:sp>
        <p:nvSpPr>
          <p:cNvPr id="56" name="TextBox 55"/>
          <p:cNvSpPr txBox="1"/>
          <p:nvPr/>
        </p:nvSpPr>
        <p:spPr>
          <a:xfrm>
            <a:off x="232732" y="5336553"/>
            <a:ext cx="4495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 Van </a:t>
            </a:r>
            <a:r>
              <a:rPr lang="en-US" sz="2400" dirty="0" err="1">
                <a:latin typeface="Times New Roman" panose="02020603050405020304" pitchFamily="18" charset="0"/>
                <a:cs typeface="Times New Roman" panose="02020603050405020304" pitchFamily="18" charset="0"/>
              </a:rPr>
              <a:t>hằng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đường</a:t>
            </a:r>
            <a:endParaRPr lang="en-US" sz="2400" dirty="0">
              <a:latin typeface="Times New Roman" panose="02020603050405020304" pitchFamily="18" charset="0"/>
              <a:cs typeface="Times New Roman" panose="02020603050405020304" pitchFamily="18" charset="0"/>
            </a:endParaRPr>
          </a:p>
        </p:txBody>
      </p:sp>
      <p:sp>
        <p:nvSpPr>
          <p:cNvPr id="57" name="TextBox 56"/>
          <p:cNvSpPr txBox="1"/>
          <p:nvPr/>
        </p:nvSpPr>
        <p:spPr>
          <a:xfrm>
            <a:off x="219628" y="5767589"/>
            <a:ext cx="543249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 Van </a:t>
            </a:r>
            <a:r>
              <a:rPr lang="en-US" sz="2400" dirty="0" err="1">
                <a:latin typeface="Times New Roman" panose="02020603050405020304" pitchFamily="18" charset="0"/>
                <a:cs typeface="Times New Roman" panose="02020603050405020304" pitchFamily="18" charset="0"/>
              </a:rPr>
              <a:t>hằng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két</a:t>
            </a:r>
            <a:endParaRPr lang="en-US" sz="2400" dirty="0">
              <a:latin typeface="Times New Roman" panose="02020603050405020304" pitchFamily="18" charset="0"/>
              <a:cs typeface="Times New Roman" panose="02020603050405020304" pitchFamily="18" charset="0"/>
            </a:endParaRPr>
          </a:p>
        </p:txBody>
      </p:sp>
      <p:sp>
        <p:nvSpPr>
          <p:cNvPr id="58" name="TextBox 57"/>
          <p:cNvSpPr txBox="1"/>
          <p:nvPr/>
        </p:nvSpPr>
        <p:spPr>
          <a:xfrm>
            <a:off x="232732" y="6218762"/>
            <a:ext cx="573324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 Van </a:t>
            </a:r>
            <a:r>
              <a:rPr lang="en-US" sz="2400" dirty="0" err="1">
                <a:latin typeface="Times New Roman" panose="02020603050405020304" pitchFamily="18" charset="0"/>
                <a:cs typeface="Times New Roman" panose="02020603050405020304" pitchFamily="18" charset="0"/>
              </a:rPr>
              <a:t>hằng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đường</a:t>
            </a:r>
            <a:endParaRPr lang="en-US" sz="2400" dirty="0">
              <a:latin typeface="Times New Roman" panose="02020603050405020304" pitchFamily="18" charset="0"/>
              <a:cs typeface="Times New Roman" panose="02020603050405020304" pitchFamily="18" charset="0"/>
            </a:endParaRPr>
          </a:p>
        </p:txBody>
      </p:sp>
      <p:sp>
        <p:nvSpPr>
          <p:cNvPr id="59" name="TextBox 58"/>
          <p:cNvSpPr txBox="1"/>
          <p:nvPr/>
        </p:nvSpPr>
        <p:spPr>
          <a:xfrm>
            <a:off x="219628" y="5762343"/>
            <a:ext cx="5432492"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C. Van </a:t>
            </a:r>
            <a:r>
              <a:rPr lang="en-US" sz="2400" dirty="0" err="1">
                <a:solidFill>
                  <a:srgbClr val="FF0000"/>
                </a:solidFill>
                <a:latin typeface="Times New Roman" panose="02020603050405020304" pitchFamily="18" charset="0"/>
                <a:cs typeface="Times New Roman" panose="02020603050405020304" pitchFamily="18" charset="0"/>
              </a:rPr>
              <a:t>hằng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nhiệt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mở</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đường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nước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về</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két</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597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3">
                                            <p:txEl>
                                              <p:pRg st="0" end="0"/>
                                            </p:txEl>
                                          </p:spTgt>
                                        </p:tgtEl>
                                        <p:attrNameLst>
                                          <p:attrName>style.visibility</p:attrName>
                                        </p:attrNameLst>
                                      </p:cBhvr>
                                      <p:to>
                                        <p:strVal val="visible"/>
                                      </p:to>
                                    </p:set>
                                    <p:animEffect transition="in" filter="randombar(horizontal)">
                                      <p:cBhvr>
                                        <p:cTn id="32" dur="500"/>
                                        <p:tgtEl>
                                          <p:spTgt spid="5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wheel(1)">
                                      <p:cBhvr>
                                        <p:cTn id="37" dur="20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wipe(down)">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down)">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wipe(down)">
                                      <p:cBhvr>
                                        <p:cTn id="57" dur="500"/>
                                        <p:tgtEl>
                                          <p:spTgt spid="58"/>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randombar(horizontal)">
                                      <p:cBhvr>
                                        <p:cTn id="6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54" grpId="0"/>
      <p:bldP spid="55" grpId="0"/>
      <p:bldP spid="56" grpId="0"/>
      <p:bldP spid="57" grpId="0"/>
      <p:bldP spid="58" grpId="0"/>
      <p:bldP spid="5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a:extLst>
              <a:ext uri="{FF2B5EF4-FFF2-40B4-BE49-F238E27FC236}">
                <a16:creationId xmlns:a16="http://schemas.microsoft.com/office/drawing/2014/main" id="{FB961EDD-E741-758F-C4A2-9EED0C4CAAB5}"/>
              </a:ext>
            </a:extLst>
          </p:cNvPr>
          <p:cNvSpPr>
            <a:spLocks noGrp="1" noChangeArrowheads="1"/>
          </p:cNvSpPr>
          <p:nvPr>
            <p:ph type="title"/>
          </p:nvPr>
        </p:nvSpPr>
        <p:spPr>
          <a:xfrm>
            <a:off x="990600" y="1066800"/>
            <a:ext cx="7467600" cy="2362200"/>
          </a:xfrm>
          <a:noFill/>
        </p:spPr>
        <p:txBody>
          <a:bodyPr anchor="ctr" anchorCtr="1"/>
          <a:lstStyle/>
          <a:p>
            <a:pPr algn="l" eaLnBrk="1" hangingPunct="1"/>
            <a:r>
              <a:rPr lang="en-US" altLang="en-US" sz="2800" i="1" dirty="0">
                <a:solidFill>
                  <a:srgbClr val="0000CC"/>
                </a:solidFill>
                <a:latin typeface="Times New Roman" panose="02020603050405020304" pitchFamily="18" charset="0"/>
                <a:cs typeface="Times New Roman" panose="02020603050405020304" pitchFamily="18" charset="0"/>
              </a:rPr>
              <a:t>Chia </a:t>
            </a:r>
            <a:r>
              <a:rPr lang="en-US" altLang="en-US" sz="2800" i="1" dirty="0" err="1">
                <a:solidFill>
                  <a:srgbClr val="0000CC"/>
                </a:solidFill>
                <a:latin typeface="Times New Roman" panose="02020603050405020304" pitchFamily="18" charset="0"/>
                <a:cs typeface="Times New Roman" panose="02020603050405020304" pitchFamily="18" charset="0"/>
              </a:rPr>
              <a:t>nhóm</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tìm</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hiểu</a:t>
            </a:r>
            <a:r>
              <a:rPr lang="en-US" altLang="en-US" sz="2800" i="1" dirty="0">
                <a:solidFill>
                  <a:srgbClr val="0000CC"/>
                </a:solidFill>
                <a:latin typeface="Times New Roman" panose="02020603050405020304" pitchFamily="18" charset="0"/>
                <a:cs typeface="Times New Roman" panose="02020603050405020304" pitchFamily="18" charset="0"/>
              </a:rPr>
              <a:t>:</a:t>
            </a:r>
            <a:br>
              <a:rPr lang="en-US" altLang="en-US" sz="2800" i="1" dirty="0">
                <a:solidFill>
                  <a:srgbClr val="0000CC"/>
                </a:solidFill>
                <a:latin typeface="Times New Roman" panose="02020603050405020304" pitchFamily="18" charset="0"/>
                <a:cs typeface="Times New Roman" panose="02020603050405020304" pitchFamily="18" charset="0"/>
              </a:rPr>
            </a:b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Các</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đặc</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điểm</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bộ</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phận</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của</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hệ</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thông</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làm</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mát</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trên</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xem</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máy</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của</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gia</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đình</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em</a:t>
            </a:r>
            <a:r>
              <a:rPr lang="en-US" altLang="en-US" sz="2800" i="1" dirty="0">
                <a:solidFill>
                  <a:srgbClr val="0000CC"/>
                </a:solidFill>
                <a:latin typeface="Times New Roman" panose="02020603050405020304" pitchFamily="18" charset="0"/>
                <a:cs typeface="Times New Roman" panose="02020603050405020304" pitchFamily="18" charset="0"/>
              </a:rPr>
              <a:t>.</a:t>
            </a:r>
            <a:br>
              <a:rPr lang="en-US" altLang="en-US" sz="2800" i="1" dirty="0">
                <a:solidFill>
                  <a:srgbClr val="0000CC"/>
                </a:solidFill>
                <a:latin typeface="Times New Roman" panose="02020603050405020304" pitchFamily="18" charset="0"/>
                <a:cs typeface="Times New Roman" panose="02020603050405020304" pitchFamily="18" charset="0"/>
              </a:rPr>
            </a:b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Học</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bài</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và</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chuẩn</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bị</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bài</a:t>
            </a:r>
            <a:r>
              <a:rPr lang="en-US" altLang="en-US" sz="2800" i="1" dirty="0">
                <a:solidFill>
                  <a:srgbClr val="0000CC"/>
                </a:solidFill>
                <a:latin typeface="Times New Roman" panose="02020603050405020304" pitchFamily="18" charset="0"/>
                <a:cs typeface="Times New Roman" panose="02020603050405020304" pitchFamily="18" charset="0"/>
              </a:rPr>
              <a:t> 27 SGK </a:t>
            </a:r>
            <a:r>
              <a:rPr lang="en-US" altLang="en-US" sz="2800" i="1" dirty="0" err="1">
                <a:solidFill>
                  <a:srgbClr val="0000CC"/>
                </a:solidFill>
                <a:latin typeface="Times New Roman" panose="02020603050405020304" pitchFamily="18" charset="0"/>
                <a:cs typeface="Times New Roman" panose="02020603050405020304" pitchFamily="18" charset="0"/>
              </a:rPr>
              <a:t>Công</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Nghệ</a:t>
            </a:r>
            <a:r>
              <a:rPr lang="en-US" altLang="en-US" sz="2800" i="1" dirty="0">
                <a:solidFill>
                  <a:srgbClr val="0000CC"/>
                </a:solidFill>
                <a:latin typeface="Times New Roman" panose="02020603050405020304" pitchFamily="18" charset="0"/>
                <a:cs typeface="Times New Roman" panose="02020603050405020304" pitchFamily="18" charset="0"/>
              </a:rPr>
              <a:t> 11</a:t>
            </a:r>
            <a:br>
              <a:rPr lang="en-US" altLang="en-US" sz="2800" i="1" dirty="0">
                <a:latin typeface="Times New Roman" panose="02020603050405020304" pitchFamily="18" charset="0"/>
                <a:cs typeface="Times New Roman" panose="02020603050405020304" pitchFamily="18" charset="0"/>
              </a:rPr>
            </a:br>
            <a:endParaRPr lang="en-US" altLang="en-US" sz="2800" i="1" dirty="0">
              <a:latin typeface="Times New Roman" panose="02020603050405020304" pitchFamily="18" charset="0"/>
              <a:cs typeface="Times New Roman" panose="02020603050405020304" pitchFamily="18" charset="0"/>
            </a:endParaRPr>
          </a:p>
        </p:txBody>
      </p:sp>
      <p:sp>
        <p:nvSpPr>
          <p:cNvPr id="39939" name="TextBox 1">
            <a:extLst>
              <a:ext uri="{FF2B5EF4-FFF2-40B4-BE49-F238E27FC236}">
                <a16:creationId xmlns:a16="http://schemas.microsoft.com/office/drawing/2014/main" id="{04EA30CB-11FD-840F-20B5-C196BB54B2AA}"/>
              </a:ext>
            </a:extLst>
          </p:cNvPr>
          <p:cNvSpPr txBox="1">
            <a:spLocks noChangeArrowheads="1"/>
          </p:cNvSpPr>
          <p:nvPr/>
        </p:nvSpPr>
        <p:spPr bwMode="auto">
          <a:xfrm>
            <a:off x="1219200" y="528638"/>
            <a:ext cx="68091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b="1" dirty="0" err="1">
                <a:solidFill>
                  <a:srgbClr val="C00000"/>
                </a:solidFill>
                <a:latin typeface="VNI-Times" pitchFamily="2" charset="0"/>
              </a:rPr>
              <a:t>Hướng</a:t>
            </a:r>
            <a:r>
              <a:rPr lang="en-US" altLang="en-US" b="1" dirty="0">
                <a:solidFill>
                  <a:srgbClr val="C00000"/>
                </a:solidFill>
                <a:latin typeface="VNI-Times" pitchFamily="2" charset="0"/>
              </a:rPr>
              <a:t> </a:t>
            </a:r>
            <a:r>
              <a:rPr lang="en-US" altLang="en-US" b="1" dirty="0" err="1">
                <a:solidFill>
                  <a:srgbClr val="C00000"/>
                </a:solidFill>
                <a:latin typeface="VNI-Times" pitchFamily="2" charset="0"/>
              </a:rPr>
              <a:t>dẫn</a:t>
            </a:r>
            <a:r>
              <a:rPr lang="en-US" altLang="en-US" b="1" dirty="0">
                <a:solidFill>
                  <a:srgbClr val="C00000"/>
                </a:solidFill>
                <a:latin typeface="VNI-Times" pitchFamily="2" charset="0"/>
              </a:rPr>
              <a:t> </a:t>
            </a:r>
            <a:r>
              <a:rPr lang="en-US" altLang="en-US" b="1" dirty="0" err="1">
                <a:solidFill>
                  <a:srgbClr val="C00000"/>
                </a:solidFill>
                <a:latin typeface="VNI-Times" pitchFamily="2" charset="0"/>
              </a:rPr>
              <a:t>học</a:t>
            </a:r>
            <a:r>
              <a:rPr lang="en-US" altLang="en-US" b="1" dirty="0">
                <a:solidFill>
                  <a:srgbClr val="C00000"/>
                </a:solidFill>
                <a:latin typeface="VNI-Times" pitchFamily="2" charset="0"/>
              </a:rPr>
              <a:t> </a:t>
            </a:r>
            <a:r>
              <a:rPr lang="en-US" altLang="en-US" b="1" dirty="0" err="1">
                <a:solidFill>
                  <a:srgbClr val="C00000"/>
                </a:solidFill>
                <a:latin typeface="VNI-Times" pitchFamily="2" charset="0"/>
              </a:rPr>
              <a:t>taäp</a:t>
            </a:r>
            <a:r>
              <a:rPr lang="en-US" altLang="en-US" b="1" dirty="0">
                <a:solidFill>
                  <a:srgbClr val="C00000"/>
                </a:solidFill>
                <a:latin typeface="VNI-Times" pitchFamily="2" charset="0"/>
              </a:rPr>
              <a:t> ở </a:t>
            </a:r>
            <a:r>
              <a:rPr lang="en-US" altLang="en-US" b="1" dirty="0" err="1">
                <a:solidFill>
                  <a:srgbClr val="C00000"/>
                </a:solidFill>
                <a:latin typeface="VNI-Times" pitchFamily="2" charset="0"/>
              </a:rPr>
              <a:t>nhaø</a:t>
            </a:r>
            <a:r>
              <a:rPr lang="en-US" altLang="en-US" b="1" dirty="0">
                <a:solidFill>
                  <a:srgbClr val="C00000"/>
                </a:solidFill>
                <a:latin typeface="VNI-Times" pitchFamily="2" charset="0"/>
              </a:rPr>
              <a:t>:</a:t>
            </a:r>
            <a:br>
              <a:rPr lang="en-US" altLang="en-US" b="1" dirty="0">
                <a:solidFill>
                  <a:srgbClr val="C00000"/>
                </a:solidFill>
                <a:latin typeface="VNI-Times" pitchFamily="2" charset="0"/>
              </a:rPr>
            </a:br>
            <a:endParaRPr lang="en-US" altLang="en-US"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0"/>
                                  </p:stCondLst>
                                  <p:iterate type="lt">
                                    <p:tmPct val="10000"/>
                                  </p:iterate>
                                  <p:childTnLst>
                                    <p:set>
                                      <p:cBhvr>
                                        <p:cTn id="6" dur="1" fill="hold">
                                          <p:stCondLst>
                                            <p:cond delay="0"/>
                                          </p:stCondLst>
                                        </p:cTn>
                                        <p:tgtEl>
                                          <p:spTgt spid="44037"/>
                                        </p:tgtEl>
                                        <p:attrNameLst>
                                          <p:attrName>style.visibility</p:attrName>
                                        </p:attrNameLst>
                                      </p:cBhvr>
                                      <p:to>
                                        <p:strVal val="visible"/>
                                      </p:to>
                                    </p:set>
                                    <p:animEffect transition="in" filter="fade">
                                      <p:cBhvr>
                                        <p:cTn id="7" dur="500"/>
                                        <p:tgtEl>
                                          <p:spTgt spid="44037"/>
                                        </p:tgtEl>
                                      </p:cBhvr>
                                    </p:animEffect>
                                    <p:anim calcmode="lin" valueType="num">
                                      <p:cBhvr>
                                        <p:cTn id="8" dur="500" fill="hold"/>
                                        <p:tgtEl>
                                          <p:spTgt spid="44037"/>
                                        </p:tgtEl>
                                        <p:attrNameLst>
                                          <p:attrName>ppt_w</p:attrName>
                                        </p:attrNameLst>
                                      </p:cBhvr>
                                      <p:tavLst>
                                        <p:tav tm="0" fmla="#ppt_w*sin(2.5*pi*$)">
                                          <p:val>
                                            <p:fltVal val="0"/>
                                          </p:val>
                                        </p:tav>
                                        <p:tav tm="100000">
                                          <p:val>
                                            <p:fltVal val="1"/>
                                          </p:val>
                                        </p:tav>
                                      </p:tavLst>
                                    </p:anim>
                                    <p:anim calcmode="lin" valueType="num">
                                      <p:cBhvr>
                                        <p:cTn id="9" dur="500" fill="hold"/>
                                        <p:tgtEl>
                                          <p:spTgt spid="440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vi-VN" dirty="0">
                <a:effectLst>
                  <a:glow rad="101600">
                    <a:srgbClr val="FF0000">
                      <a:alpha val="60000"/>
                    </a:srgbClr>
                  </a:glow>
                  <a:outerShdw blurRad="38100" dist="38100" dir="2700000" algn="tl">
                    <a:srgbClr val="000000">
                      <a:alpha val="43137"/>
                    </a:srgbClr>
                  </a:outerShdw>
                </a:effectLst>
                <a:latin typeface="+mn-lt"/>
              </a:rPr>
              <a:t>Kiểm tra bài cũ:</a:t>
            </a:r>
          </a:p>
        </p:txBody>
      </p:sp>
      <p:sp>
        <p:nvSpPr>
          <p:cNvPr id="4" name="TextBox 3"/>
          <p:cNvSpPr txBox="1"/>
          <p:nvPr/>
        </p:nvSpPr>
        <p:spPr>
          <a:xfrm>
            <a:off x="495300" y="1595021"/>
            <a:ext cx="8325172" cy="2677656"/>
          </a:xfrm>
          <a:prstGeom prst="rect">
            <a:avLst/>
          </a:prstGeom>
          <a:noFill/>
        </p:spPr>
        <p:txBody>
          <a:bodyPr wrap="square" rtlCol="0">
            <a:spAutoFit/>
          </a:bodyPr>
          <a:lstStyle/>
          <a:p>
            <a:r>
              <a:rPr lang="vi-VN" sz="24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1:</a:t>
            </a:r>
            <a:r>
              <a:rPr lang="vi-VN" sz="2400" b="1" dirty="0">
                <a:latin typeface="Times New Roman" panose="02020603050405020304" pitchFamily="18" charset="0"/>
                <a:cs typeface="Times New Roman" panose="02020603050405020304" pitchFamily="18" charset="0"/>
              </a:rPr>
              <a:t> Hệ thống bôi trơn có nhiệm vụ đưa dầu bôi trơn đến các ... của các chi tiết để ... làm việc bình thường của động cơ và tăng ... các chi tiết.</a:t>
            </a:r>
          </a:p>
          <a:p>
            <a:pPr marL="457200" indent="-457200" algn="just">
              <a:buAutoNum type="alphaUcPeriod"/>
            </a:pPr>
            <a:r>
              <a:rPr lang="vi-VN" sz="2400" dirty="0">
                <a:latin typeface="Times New Roman" panose="02020603050405020304" pitchFamily="18" charset="0"/>
                <a:cs typeface="Times New Roman" panose="02020603050405020304" pitchFamily="18" charset="0"/>
              </a:rPr>
              <a:t>Tuổi thọ - bề mặt ma sát - đảm bảo điều kiện</a:t>
            </a:r>
          </a:p>
          <a:p>
            <a:pPr marL="457200" indent="-457200" algn="just">
              <a:buAutoNum type="alphaUcPeriod"/>
            </a:pPr>
            <a:r>
              <a:rPr lang="vi-VN" sz="2400" dirty="0">
                <a:latin typeface="Times New Roman" panose="02020603050405020304" pitchFamily="18" charset="0"/>
                <a:cs typeface="Times New Roman" panose="02020603050405020304" pitchFamily="18" charset="0"/>
              </a:rPr>
              <a:t>Bề mặt ma sát - tuổi thọ - đảm bảo điều kiện</a:t>
            </a:r>
          </a:p>
          <a:p>
            <a:pPr marL="457200" indent="-457200" algn="just">
              <a:buFontTx/>
              <a:buAutoNum type="alphaUcPeriod"/>
            </a:pPr>
            <a:r>
              <a:rPr lang="vi-VN" sz="2400" dirty="0">
                <a:latin typeface="Times New Roman" panose="02020603050405020304" pitchFamily="18" charset="0"/>
                <a:cs typeface="Times New Roman" panose="02020603050405020304" pitchFamily="18" charset="0"/>
              </a:rPr>
              <a:t>Bề mặt ma sát - đảm bảo điều kiện - tuổi thọ </a:t>
            </a:r>
          </a:p>
          <a:p>
            <a:pPr marL="457200" indent="-457200" algn="just">
              <a:buFontTx/>
              <a:buAutoNum type="alphaUcPeriod"/>
            </a:pPr>
            <a:r>
              <a:rPr lang="vi-VN" sz="2400" dirty="0">
                <a:latin typeface="Times New Roman" panose="02020603050405020304" pitchFamily="18" charset="0"/>
                <a:cs typeface="Times New Roman" panose="02020603050405020304" pitchFamily="18" charset="0"/>
              </a:rPr>
              <a:t>Đảm bảo điều kiện - bề mặt ma sát - tuổi thọ </a:t>
            </a:r>
          </a:p>
        </p:txBody>
      </p:sp>
      <p:sp>
        <p:nvSpPr>
          <p:cNvPr id="7" name="TextBox 6"/>
          <p:cNvSpPr txBox="1"/>
          <p:nvPr/>
        </p:nvSpPr>
        <p:spPr>
          <a:xfrm>
            <a:off x="495300" y="4272677"/>
            <a:ext cx="8325172" cy="2585323"/>
          </a:xfrm>
          <a:prstGeom prst="rect">
            <a:avLst/>
          </a:prstGeom>
          <a:noFill/>
        </p:spPr>
        <p:txBody>
          <a:bodyPr wrap="square" rtlCol="0">
            <a:spAutoFit/>
          </a:bodyPr>
          <a:lstStyle/>
          <a:p>
            <a:pPr marL="0" indent="0" algn="just">
              <a:spcBef>
                <a:spcPts val="0"/>
              </a:spcBef>
              <a:buNone/>
            </a:pPr>
            <a:r>
              <a:rPr lang="vi-VN" sz="24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2:</a:t>
            </a:r>
            <a:r>
              <a:rPr lang="vi-VN" sz="2400" b="1" dirty="0">
                <a:latin typeface="Times New Roman" panose="02020603050405020304" pitchFamily="18" charset="0"/>
                <a:cs typeface="Times New Roman" panose="02020603050405020304" pitchFamily="18" charset="0"/>
              </a:rPr>
              <a:t> Hệ thống bôi trơn nào được sử dụng phổ biến trong ‘‘Động cơ đốt trong’’.</a:t>
            </a:r>
          </a:p>
          <a:p>
            <a:pPr marL="514350" indent="-514350" algn="just">
              <a:spcBef>
                <a:spcPts val="0"/>
              </a:spcBef>
              <a:buAutoNum type="alphaUcPeriod"/>
            </a:pPr>
            <a:r>
              <a:rPr lang="vi-VN" sz="2400" dirty="0">
                <a:latin typeface="Times New Roman" panose="02020603050405020304" pitchFamily="18" charset="0"/>
                <a:cs typeface="Times New Roman" panose="02020603050405020304" pitchFamily="18" charset="0"/>
              </a:rPr>
              <a:t>Bôi trơn bằng vung té</a:t>
            </a:r>
          </a:p>
          <a:p>
            <a:pPr marL="514350" indent="-514350" algn="just">
              <a:spcBef>
                <a:spcPts val="0"/>
              </a:spcBef>
              <a:buAutoNum type="alphaUcPeriod"/>
            </a:pPr>
            <a:r>
              <a:rPr lang="vi-VN" sz="2400" dirty="0">
                <a:latin typeface="Times New Roman" panose="02020603050405020304" pitchFamily="18" charset="0"/>
                <a:cs typeface="Times New Roman" panose="02020603050405020304" pitchFamily="18" charset="0"/>
              </a:rPr>
              <a:t>Bôi trơn cưỡng bức</a:t>
            </a:r>
          </a:p>
          <a:p>
            <a:pPr marL="514350" indent="-514350" algn="just">
              <a:spcBef>
                <a:spcPts val="0"/>
              </a:spcBef>
              <a:buAutoNum type="alphaUcPeriod"/>
            </a:pPr>
            <a:r>
              <a:rPr lang="vi-VN" sz="2400" dirty="0">
                <a:latin typeface="Times New Roman" panose="02020603050405020304" pitchFamily="18" charset="0"/>
                <a:cs typeface="Times New Roman" panose="02020603050405020304" pitchFamily="18" charset="0"/>
              </a:rPr>
              <a:t>Bôi trơn bằng pha dầu bôi trơn vào nhiêu liệu</a:t>
            </a:r>
          </a:p>
          <a:p>
            <a:pPr marL="514350" indent="-514350" algn="just">
              <a:spcBef>
                <a:spcPts val="0"/>
              </a:spcBef>
              <a:buAutoNum type="alphaUcPeriod"/>
            </a:pPr>
            <a:r>
              <a:rPr lang="vi-VN" sz="2400" dirty="0">
                <a:latin typeface="Times New Roman" panose="02020603050405020304" pitchFamily="18" charset="0"/>
                <a:cs typeface="Times New Roman" panose="02020603050405020304" pitchFamily="18" charset="0"/>
              </a:rPr>
              <a:t>Tất cả đều đúng</a:t>
            </a:r>
          </a:p>
          <a:p>
            <a:endParaRPr lang="vi-VN" dirty="0"/>
          </a:p>
        </p:txBody>
      </p:sp>
      <p:cxnSp>
        <p:nvCxnSpPr>
          <p:cNvPr id="14" name="Straight Connector 13"/>
          <p:cNvCxnSpPr/>
          <p:nvPr/>
        </p:nvCxnSpPr>
        <p:spPr>
          <a:xfrm>
            <a:off x="1043608" y="3789040"/>
            <a:ext cx="54006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1115616" y="5733256"/>
            <a:ext cx="237626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7956376" y="4492188"/>
            <a:ext cx="533400" cy="1016000"/>
          </a:xfrm>
          <a:prstGeom prst="rect">
            <a:avLst/>
          </a:prstGeom>
          <a:noFill/>
        </p:spPr>
        <p:txBody>
          <a:bodyPr>
            <a:spAutoFit/>
          </a:bodyPr>
          <a:lstStyle/>
          <a:p>
            <a:pPr eaLnBrk="1" hangingPunct="1">
              <a:defRPr/>
            </a:pPr>
            <a:r>
              <a:rPr lang="en-US" sz="6000" b="1" dirty="0">
                <a:solidFill>
                  <a:schemeClr val="accent4">
                    <a:lumMod val="85000"/>
                    <a:lumOff val="15000"/>
                  </a:schemeClr>
                </a:solidFill>
                <a:latin typeface="Century Gothic" pitchFamily="34" charset="0"/>
              </a:rPr>
              <a:t>?</a:t>
            </a:r>
          </a:p>
        </p:txBody>
      </p:sp>
      <p:pic>
        <p:nvPicPr>
          <p:cNvPr id="12" name="Picture 9" descr="Elèves et prof - Rain-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0176" y="5406588"/>
            <a:ext cx="80327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86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repeatCount="indefinite" accel="50000" decel="50000" fill="hold" nodeType="clickEffect">
                                  <p:stCondLst>
                                    <p:cond delay="0"/>
                                  </p:stCondLst>
                                  <p:childTnLst>
                                    <p:animMotion origin="layout" path="M -4.16667E-6 -2.22222E-6 L -4.16667E-6 -0.33333 " pathEditMode="relative" rAng="0" ptsTypes="AA">
                                      <p:cBhvr>
                                        <p:cTn id="6" dur="2000" fill="hold"/>
                                        <p:tgtEl>
                                          <p:spTgt spid="11">
                                            <p:txEl>
                                              <p:pRg st="0" end="0"/>
                                            </p:txEl>
                                          </p:spTgt>
                                        </p:tgtEl>
                                        <p:attrNameLst>
                                          <p:attrName>ppt_x</p:attrName>
                                          <p:attrName>ppt_y</p:attrName>
                                        </p:attrNameLst>
                                      </p:cBhvr>
                                      <p:rCtr x="0" y="-16667"/>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down)">
                                      <p:cBhvr>
                                        <p:cTn id="20" dur="500"/>
                                        <p:tgtEl>
                                          <p:spTgt spid="4">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down)">
                                      <p:cBhvr>
                                        <p:cTn id="23" dur="500"/>
                                        <p:tgtEl>
                                          <p:spTgt spid="4">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down)">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 calcmode="lin" valueType="num">
                                      <p:cBhvr additive="base">
                                        <p:cTn id="3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down)">
                                      <p:cBhvr>
                                        <p:cTn id="42" dur="500"/>
                                        <p:tgtEl>
                                          <p:spTgt spid="7">
                                            <p:txEl>
                                              <p:pRg st="1" end="1"/>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wipe(down)">
                                      <p:cBhvr>
                                        <p:cTn id="45" dur="500"/>
                                        <p:tgtEl>
                                          <p:spTgt spid="7">
                                            <p:txEl>
                                              <p:pRg st="2" end="2"/>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7">
                                            <p:txEl>
                                              <p:pRg st="3" end="3"/>
                                            </p:txEl>
                                          </p:spTgt>
                                        </p:tgtEl>
                                        <p:attrNameLst>
                                          <p:attrName>style.visibility</p:attrName>
                                        </p:attrNameLst>
                                      </p:cBhvr>
                                      <p:to>
                                        <p:strVal val="visible"/>
                                      </p:to>
                                    </p:set>
                                    <p:animEffect transition="in" filter="wipe(down)">
                                      <p:cBhvr>
                                        <p:cTn id="48" dur="500"/>
                                        <p:tgtEl>
                                          <p:spTgt spid="7">
                                            <p:txEl>
                                              <p:pRg st="3" end="3"/>
                                            </p:txEl>
                                          </p:spTgt>
                                        </p:tgtEl>
                                      </p:cBhvr>
                                    </p:animEffect>
                                  </p:childTnLst>
                                </p:cTn>
                              </p:par>
                              <p:par>
                                <p:cTn id="49" presetID="22" presetClass="entr" presetSubtype="4" fill="hold" nodeType="with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animEffect transition="in" filter="wipe(down)">
                                      <p:cBhvr>
                                        <p:cTn id="51" dur="500"/>
                                        <p:tgtEl>
                                          <p:spTgt spid="7">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arn(inVertical)">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8">
            <a:extLst>
              <a:ext uri="{FF2B5EF4-FFF2-40B4-BE49-F238E27FC236}">
                <a16:creationId xmlns:a16="http://schemas.microsoft.com/office/drawing/2014/main" id="{00C4D88C-505E-82F7-2023-766DDCDBC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483603C5-1116-9C8C-7B5F-FA0EA381EBC9}"/>
              </a:ext>
            </a:extLst>
          </p:cNvPr>
          <p:cNvSpPr txBox="1"/>
          <p:nvPr/>
        </p:nvSpPr>
        <p:spPr>
          <a:xfrm>
            <a:off x="539552" y="260648"/>
            <a:ext cx="7772400" cy="3290888"/>
          </a:xfrm>
          <a:prstGeom prst="rect">
            <a:avLst/>
          </a:prstGeom>
          <a:noFill/>
        </p:spPr>
        <p:txBody>
          <a:bodyPr>
            <a:spAutoFit/>
          </a:bodyPr>
          <a:lstStyle/>
          <a:p>
            <a:pPr algn="ctr">
              <a:lnSpc>
                <a:spcPct val="150000"/>
              </a:lnSpc>
              <a:defRPr/>
            </a:pPr>
            <a:r>
              <a:rPr lang="en-GB" sz="4800" b="1" dirty="0">
                <a:solidFill>
                  <a:srgbClr val="C00000"/>
                </a:solidFill>
                <a:effectLst>
                  <a:outerShdw blurRad="38100" dist="38100" dir="2700000" algn="tl">
                    <a:srgbClr val="000000">
                      <a:alpha val="43137"/>
                    </a:srgbClr>
                  </a:outerShdw>
                </a:effectLst>
              </a:rPr>
              <a:t>XIN CHÂN THÀNH </a:t>
            </a:r>
          </a:p>
          <a:p>
            <a:pPr algn="ctr">
              <a:lnSpc>
                <a:spcPct val="150000"/>
              </a:lnSpc>
              <a:defRPr/>
            </a:pPr>
            <a:r>
              <a:rPr lang="en-GB" sz="4800" b="1" dirty="0">
                <a:solidFill>
                  <a:srgbClr val="C00000"/>
                </a:solidFill>
                <a:effectLst>
                  <a:outerShdw blurRad="38100" dist="38100" dir="2700000" algn="tl">
                    <a:srgbClr val="000000">
                      <a:alpha val="43137"/>
                    </a:srgbClr>
                  </a:outerShdw>
                </a:effectLst>
              </a:rPr>
              <a:t>CẢM ƠN QUÝ THÀY CÔ </a:t>
            </a:r>
          </a:p>
          <a:p>
            <a:pPr algn="ctr">
              <a:lnSpc>
                <a:spcPct val="150000"/>
              </a:lnSpc>
              <a:defRPr/>
            </a:pPr>
            <a:r>
              <a:rPr lang="en-GB" sz="4800" b="1" dirty="0">
                <a:solidFill>
                  <a:srgbClr val="C00000"/>
                </a:solidFill>
                <a:effectLst>
                  <a:outerShdw blurRad="38100" dist="38100" dir="2700000" algn="tl">
                    <a:srgbClr val="000000">
                      <a:alpha val="43137"/>
                    </a:srgbClr>
                  </a:outerShdw>
                </a:effectLst>
              </a:rPr>
              <a:t>VÀ CÁC EM HỌC SINH</a:t>
            </a:r>
            <a:endParaRPr lang="en-US" sz="48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 y="1484784"/>
            <a:ext cx="8369085"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2991" y="5229200"/>
            <a:ext cx="9101009" cy="1089529"/>
          </a:xfrm>
          <a:prstGeom prst="rect">
            <a:avLst/>
          </a:prstGeom>
          <a:noFill/>
        </p:spPr>
        <p:txBody>
          <a:bodyPr wrap="square" rtlCol="0">
            <a:spAutoFit/>
          </a:bodyPr>
          <a:lstStyle/>
          <a:p>
            <a:pPr indent="457200" eaLnBrk="1" hangingPunct="1">
              <a:lnSpc>
                <a:spcPct val="90000"/>
              </a:lnSpc>
              <a:spcBef>
                <a:spcPts val="600"/>
              </a:spcBef>
              <a:defRPr/>
            </a:pPr>
            <a:r>
              <a:rPr lang="en-US" sz="2400" b="1" i="1" dirty="0">
                <a:solidFill>
                  <a:srgbClr val="FF0000"/>
                </a:solidFill>
                <a:latin typeface="Times New Roman" pitchFamily="18" charset="0"/>
                <a:cs typeface="Times New Roman" pitchFamily="18" charset="0"/>
              </a:rPr>
              <a:t>1.Thân </a:t>
            </a:r>
            <a:r>
              <a:rPr lang="en-US" sz="2400" b="1" i="1" dirty="0" err="1">
                <a:solidFill>
                  <a:srgbClr val="FF0000"/>
                </a:solidFill>
                <a:latin typeface="Times New Roman" pitchFamily="18" charset="0"/>
                <a:cs typeface="Times New Roman" pitchFamily="18" charset="0"/>
              </a:rPr>
              <a:t>máy</a:t>
            </a:r>
            <a:r>
              <a:rPr lang="en-US" sz="2400" b="1" i="1" dirty="0">
                <a:solidFill>
                  <a:srgbClr val="FF0000"/>
                </a:solidFill>
                <a:latin typeface="Times New Roman" pitchFamily="18" charset="0"/>
                <a:cs typeface="Times New Roman" pitchFamily="18" charset="0"/>
              </a:rPr>
              <a:t> ;  2.Xylanh ;  3.Nắp </a:t>
            </a:r>
            <a:r>
              <a:rPr lang="en-US" sz="2400" b="1" i="1" dirty="0" err="1">
                <a:solidFill>
                  <a:srgbClr val="FF0000"/>
                </a:solidFill>
                <a:latin typeface="Times New Roman" pitchFamily="18" charset="0"/>
                <a:cs typeface="Times New Roman" pitchFamily="18" charset="0"/>
              </a:rPr>
              <a:t>xylanh</a:t>
            </a:r>
            <a:r>
              <a:rPr lang="en-US" sz="2400" b="1" i="1" dirty="0">
                <a:solidFill>
                  <a:srgbClr val="FF0000"/>
                </a:solidFill>
                <a:latin typeface="Times New Roman" pitchFamily="18" charset="0"/>
                <a:cs typeface="Times New Roman" pitchFamily="18" charset="0"/>
              </a:rPr>
              <a:t> ;  4.Đường </a:t>
            </a:r>
            <a:r>
              <a:rPr lang="en-US" sz="2400" b="1" i="1" dirty="0" err="1">
                <a:solidFill>
                  <a:srgbClr val="FF0000"/>
                </a:solidFill>
                <a:latin typeface="Times New Roman" pitchFamily="18" charset="0"/>
                <a:cs typeface="Times New Roman" pitchFamily="18" charset="0"/>
              </a:rPr>
              <a:t>nước</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ra</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két</a:t>
            </a:r>
            <a:r>
              <a:rPr lang="en-US" sz="2400" b="1" i="1" dirty="0">
                <a:solidFill>
                  <a:srgbClr val="FF0000"/>
                </a:solidFill>
                <a:latin typeface="Times New Roman" pitchFamily="18" charset="0"/>
                <a:cs typeface="Times New Roman" pitchFamily="18" charset="0"/>
              </a:rPr>
              <a:t>;    5. </a:t>
            </a:r>
            <a:r>
              <a:rPr lang="en-US" sz="2400" b="1" i="1" dirty="0" err="1">
                <a:solidFill>
                  <a:srgbClr val="FF0000"/>
                </a:solidFill>
                <a:latin typeface="Times New Roman" pitchFamily="18" charset="0"/>
                <a:cs typeface="Times New Roman" pitchFamily="18" charset="0"/>
              </a:rPr>
              <a:t>Nắp</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đô</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rót</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nước</a:t>
            </a:r>
            <a:r>
              <a:rPr lang="en-US" sz="2400" b="1" i="1" dirty="0">
                <a:solidFill>
                  <a:srgbClr val="FF0000"/>
                </a:solidFill>
                <a:latin typeface="Times New Roman" pitchFamily="18" charset="0"/>
                <a:cs typeface="Times New Roman" pitchFamily="18" charset="0"/>
              </a:rPr>
              <a:t>;  6.Két </a:t>
            </a:r>
            <a:r>
              <a:rPr lang="en-US" sz="2400" b="1" i="1" dirty="0" err="1">
                <a:solidFill>
                  <a:srgbClr val="FF0000"/>
                </a:solidFill>
                <a:latin typeface="Times New Roman" pitchFamily="18" charset="0"/>
                <a:cs typeface="Times New Roman" pitchFamily="18" charset="0"/>
              </a:rPr>
              <a:t>nước</a:t>
            </a:r>
            <a:r>
              <a:rPr lang="en-US" sz="2400" b="1" i="1" dirty="0">
                <a:solidFill>
                  <a:srgbClr val="FF0000"/>
                </a:solidFill>
                <a:latin typeface="Times New Roman" pitchFamily="18" charset="0"/>
                <a:cs typeface="Times New Roman" pitchFamily="18" charset="0"/>
              </a:rPr>
              <a:t> ;  7.Không </a:t>
            </a:r>
            <a:r>
              <a:rPr lang="en-US" sz="2400" b="1" i="1" dirty="0" err="1">
                <a:solidFill>
                  <a:srgbClr val="FF0000"/>
                </a:solidFill>
                <a:latin typeface="Times New Roman" pitchFamily="18" charset="0"/>
                <a:cs typeface="Times New Roman" pitchFamily="18" charset="0"/>
              </a:rPr>
              <a:t>khi</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làm</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mát</a:t>
            </a:r>
            <a:r>
              <a:rPr lang="en-US" sz="2400" b="1" i="1" dirty="0">
                <a:solidFill>
                  <a:srgbClr val="FF0000"/>
                </a:solidFill>
                <a:latin typeface="Times New Roman" pitchFamily="18" charset="0"/>
                <a:cs typeface="Times New Roman" pitchFamily="18" charset="0"/>
              </a:rPr>
              <a:t> ;  8.Quạt </a:t>
            </a:r>
            <a:r>
              <a:rPr lang="en-US" sz="2400" b="1" i="1" dirty="0" err="1">
                <a:solidFill>
                  <a:srgbClr val="FF0000"/>
                </a:solidFill>
                <a:latin typeface="Times New Roman" pitchFamily="18" charset="0"/>
                <a:cs typeface="Times New Roman" pitchFamily="18" charset="0"/>
              </a:rPr>
              <a:t>gió</a:t>
            </a:r>
            <a:r>
              <a:rPr lang="en-US" sz="2400" b="1" i="1" dirty="0">
                <a:solidFill>
                  <a:srgbClr val="FF0000"/>
                </a:solidFill>
                <a:latin typeface="Times New Roman" pitchFamily="18" charset="0"/>
                <a:cs typeface="Times New Roman" pitchFamily="18" charset="0"/>
              </a:rPr>
              <a:t>;  9.Đường </a:t>
            </a:r>
            <a:r>
              <a:rPr lang="en-US" sz="2400" b="1" i="1" dirty="0" err="1">
                <a:solidFill>
                  <a:srgbClr val="FF0000"/>
                </a:solidFill>
                <a:latin typeface="Times New Roman" pitchFamily="18" charset="0"/>
                <a:cs typeface="Times New Roman" pitchFamily="18" charset="0"/>
              </a:rPr>
              <a:t>nước</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làm</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mát</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vào</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động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cơ</a:t>
            </a:r>
            <a:r>
              <a:rPr lang="en-US" sz="2400" b="1" i="1" dirty="0">
                <a:solidFill>
                  <a:srgbClr val="FF0000"/>
                </a:solidFill>
                <a:latin typeface="Times New Roman" pitchFamily="18" charset="0"/>
                <a:cs typeface="Times New Roman" pitchFamily="18" charset="0"/>
              </a:rPr>
              <a:t>.</a:t>
            </a:r>
          </a:p>
        </p:txBody>
      </p:sp>
      <p:sp>
        <p:nvSpPr>
          <p:cNvPr id="8" name="Rectangle 16"/>
          <p:cNvSpPr txBox="1">
            <a:spLocks noChangeArrowheads="1"/>
          </p:cNvSpPr>
          <p:nvPr/>
        </p:nvSpPr>
        <p:spPr>
          <a:xfrm>
            <a:off x="1043608" y="692696"/>
            <a:ext cx="8246660" cy="609600"/>
          </a:xfrm>
          <a:prstGeom prst="rect">
            <a:avLst/>
          </a:prstGeom>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chemeClr val="folHlink"/>
              </a:buClr>
              <a:buSzPct val="90000"/>
              <a:buFont typeface="Wingdings" pitchFamily="2" charset="2"/>
              <a:buNone/>
            </a:pPr>
            <a:r>
              <a:rPr lang="en-US" sz="2800" b="1" dirty="0" err="1">
                <a:solidFill>
                  <a:schemeClr val="bg1"/>
                </a:solidFill>
                <a:latin typeface="Times New Roman" panose="02020603050405020304" pitchFamily="18" charset="0"/>
                <a:cs typeface="Times New Roman" panose="02020603050405020304" pitchFamily="18" charset="0"/>
              </a:rPr>
              <a:t>Hệ</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thống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mát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bằng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nước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kiểu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đối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lưu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tự</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nhiên</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 name="Right Arrow 1">
            <a:hlinkClick r:id="rId3" action="ppaction://hlinksldjump"/>
          </p:cNvPr>
          <p:cNvSpPr/>
          <p:nvPr/>
        </p:nvSpPr>
        <p:spPr>
          <a:xfrm>
            <a:off x="7236296" y="6076412"/>
            <a:ext cx="978408" cy="592947"/>
          </a:xfrm>
          <a:prstGeom prst="rightArrow">
            <a:avLst/>
          </a:prstGeom>
          <a:gradFill>
            <a:gsLst>
              <a:gs pos="24000">
                <a:schemeClr val="accent1">
                  <a:satMod val="103000"/>
                  <a:lumMod val="102000"/>
                  <a:tint val="94000"/>
                </a:schemeClr>
              </a:gs>
              <a:gs pos="50000">
                <a:srgbClr val="FFFFFF"/>
              </a:gs>
              <a:gs pos="69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0877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8" name="Text Box 87"/>
          <p:cNvSpPr txBox="1">
            <a:spLocks noChangeArrowheads="1"/>
          </p:cNvSpPr>
          <p:nvPr/>
        </p:nvSpPr>
        <p:spPr bwMode="auto">
          <a:xfrm>
            <a:off x="1472049" y="692696"/>
            <a:ext cx="685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b="1" dirty="0">
                <a:solidFill>
                  <a:schemeClr val="bg1"/>
                </a:solidFill>
                <a:latin typeface="Times New Roman" panose="02020603050405020304" pitchFamily="18" charset="0"/>
              </a:rPr>
              <a:t>Van </a:t>
            </a:r>
            <a:r>
              <a:rPr lang="en-US" altLang="en-US" sz="2800" b="1" dirty="0" err="1">
                <a:solidFill>
                  <a:schemeClr val="bg1"/>
                </a:solidFill>
                <a:latin typeface="Times New Roman" panose="02020603050405020304" pitchFamily="18" charset="0"/>
              </a:rPr>
              <a:t>hằng</a:t>
            </a:r>
            <a:r>
              <a:rPr lang="en-US" altLang="en-US" sz="2800" b="1" dirty="0">
                <a:solidFill>
                  <a:schemeClr val="bg1"/>
                </a:solidFill>
                <a:latin typeface="Times New Roman" panose="02020603050405020304" pitchFamily="18" charset="0"/>
              </a:rPr>
              <a:t> </a:t>
            </a:r>
            <a:r>
              <a:rPr lang="en-US" altLang="en-US" sz="2800" b="1" dirty="0" err="1">
                <a:solidFill>
                  <a:schemeClr val="bg1"/>
                </a:solidFill>
                <a:latin typeface="Times New Roman" panose="02020603050405020304" pitchFamily="18" charset="0"/>
              </a:rPr>
              <a:t>nhiệt</a:t>
            </a:r>
            <a:r>
              <a:rPr lang="en-US" altLang="en-US" sz="2800" b="1" dirty="0">
                <a:solidFill>
                  <a:schemeClr val="bg1"/>
                </a:solidFill>
                <a:latin typeface="Times New Roman" panose="02020603050405020304" pitchFamily="18" charset="0"/>
              </a:rPr>
              <a:t> </a:t>
            </a:r>
            <a:r>
              <a:rPr lang="en-US" altLang="en-US" sz="2800" b="1" dirty="0" err="1">
                <a:solidFill>
                  <a:schemeClr val="bg1"/>
                </a:solidFill>
                <a:latin typeface="Times New Roman" panose="02020603050405020304" pitchFamily="18" charset="0"/>
              </a:rPr>
              <a:t>khi</a:t>
            </a:r>
            <a:r>
              <a:rPr lang="en-US" altLang="en-US" sz="2800" b="1" dirty="0">
                <a:solidFill>
                  <a:schemeClr val="bg1"/>
                </a:solidFill>
                <a:latin typeface="Times New Roman" panose="02020603050405020304" pitchFamily="18" charset="0"/>
              </a:rPr>
              <a:t> </a:t>
            </a:r>
            <a:r>
              <a:rPr lang="en-US" altLang="en-US" sz="2800" b="1" dirty="0" err="1">
                <a:solidFill>
                  <a:schemeClr val="bg1"/>
                </a:solidFill>
                <a:latin typeface="Times New Roman" panose="02020603050405020304" pitchFamily="18" charset="0"/>
              </a:rPr>
              <a:t>nhiệt</a:t>
            </a:r>
            <a:r>
              <a:rPr lang="en-US" altLang="en-US" sz="2800" b="1" dirty="0">
                <a:solidFill>
                  <a:schemeClr val="bg1"/>
                </a:solidFill>
                <a:latin typeface="Times New Roman" panose="02020603050405020304" pitchFamily="18" charset="0"/>
              </a:rPr>
              <a:t> </a:t>
            </a:r>
            <a:r>
              <a:rPr lang="en-US" altLang="en-US" sz="2800" b="1" dirty="0" err="1">
                <a:solidFill>
                  <a:schemeClr val="bg1"/>
                </a:solidFill>
                <a:latin typeface="Times New Roman" panose="02020603050405020304" pitchFamily="18" charset="0"/>
              </a:rPr>
              <a:t>độ</a:t>
            </a:r>
            <a:r>
              <a:rPr lang="en-US" altLang="en-US" sz="2800" b="1" dirty="0">
                <a:solidFill>
                  <a:schemeClr val="bg1"/>
                </a:solidFill>
                <a:latin typeface="Times New Roman" panose="02020603050405020304" pitchFamily="18" charset="0"/>
              </a:rPr>
              <a:t> </a:t>
            </a:r>
            <a:r>
              <a:rPr lang="en-US" altLang="en-US" sz="2800" b="1" dirty="0" err="1">
                <a:solidFill>
                  <a:schemeClr val="bg1"/>
                </a:solidFill>
                <a:latin typeface="Times New Roman" panose="02020603050405020304" pitchFamily="18" charset="0"/>
              </a:rPr>
              <a:t>của</a:t>
            </a:r>
            <a:r>
              <a:rPr lang="en-US" altLang="en-US" sz="2800" b="1" dirty="0">
                <a:solidFill>
                  <a:schemeClr val="bg1"/>
                </a:solidFill>
                <a:latin typeface="Times New Roman" panose="02020603050405020304" pitchFamily="18" charset="0"/>
              </a:rPr>
              <a:t> </a:t>
            </a:r>
            <a:r>
              <a:rPr lang="en-US" altLang="en-US" sz="2800" b="1" dirty="0" err="1">
                <a:solidFill>
                  <a:schemeClr val="bg1"/>
                </a:solidFill>
                <a:latin typeface="Times New Roman" panose="02020603050405020304" pitchFamily="18" charset="0"/>
              </a:rPr>
              <a:t>nước</a:t>
            </a:r>
            <a:r>
              <a:rPr lang="en-US" altLang="en-US" sz="2800" b="1" dirty="0">
                <a:solidFill>
                  <a:schemeClr val="bg1"/>
                </a:solidFill>
                <a:latin typeface="Times New Roman" panose="02020603050405020304" pitchFamily="18" charset="0"/>
              </a:rPr>
              <a:t> </a:t>
            </a:r>
            <a:r>
              <a:rPr lang="en-US" altLang="en-US" sz="2800" b="1" dirty="0" err="1">
                <a:solidFill>
                  <a:schemeClr val="bg1"/>
                </a:solidFill>
                <a:latin typeface="Times New Roman" panose="02020603050405020304" pitchFamily="18" charset="0"/>
              </a:rPr>
              <a:t>thấp</a:t>
            </a:r>
            <a:endParaRPr lang="en-US" altLang="en-US" sz="2800" b="1" dirty="0">
              <a:solidFill>
                <a:schemeClr val="bg1"/>
              </a:solidFill>
              <a:latin typeface="Times New Roman" panose="02020603050405020304" pitchFamily="18" charset="0"/>
            </a:endParaRPr>
          </a:p>
        </p:txBody>
      </p:sp>
      <p:grpSp>
        <p:nvGrpSpPr>
          <p:cNvPr id="3" name="Group 2"/>
          <p:cNvGrpSpPr/>
          <p:nvPr/>
        </p:nvGrpSpPr>
        <p:grpSpPr>
          <a:xfrm>
            <a:off x="2483768" y="1772816"/>
            <a:ext cx="6264696" cy="4717198"/>
            <a:chOff x="2177307" y="1351515"/>
            <a:chExt cx="6264696" cy="4717198"/>
          </a:xfrm>
        </p:grpSpPr>
        <p:sp>
          <p:nvSpPr>
            <p:cNvPr id="16386" name="Rectangle 2"/>
            <p:cNvSpPr>
              <a:spLocks noChangeArrowheads="1"/>
            </p:cNvSpPr>
            <p:nvPr/>
          </p:nvSpPr>
          <p:spPr bwMode="auto">
            <a:xfrm>
              <a:off x="6386949" y="3751815"/>
              <a:ext cx="228600" cy="1257300"/>
            </a:xfrm>
            <a:prstGeom prst="rect">
              <a:avLst/>
            </a:prstGeom>
            <a:solidFill>
              <a:srgbClr val="C0C0C0"/>
            </a:solidFill>
            <a:ln w="317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000099"/>
                </a:solidFill>
              </a:endParaRPr>
            </a:p>
            <a:p>
              <a:pPr algn="ctr" eaLnBrk="1" hangingPunct="1"/>
              <a:endParaRPr lang="en-US" altLang="en-US">
                <a:solidFill>
                  <a:srgbClr val="000099"/>
                </a:solidFill>
              </a:endParaRPr>
            </a:p>
          </p:txBody>
        </p:sp>
        <p:sp>
          <p:nvSpPr>
            <p:cNvPr id="24579" name="Rectangle 3" descr="Dashed horizontal"/>
            <p:cNvSpPr>
              <a:spLocks noChangeArrowheads="1"/>
            </p:cNvSpPr>
            <p:nvPr/>
          </p:nvSpPr>
          <p:spPr bwMode="auto">
            <a:xfrm>
              <a:off x="6386949" y="3751815"/>
              <a:ext cx="228600" cy="1257300"/>
            </a:xfrm>
            <a:prstGeom prst="rect">
              <a:avLst/>
            </a:prstGeom>
            <a:pattFill prst="dashHorz">
              <a:fgClr>
                <a:schemeClr val="tx1"/>
              </a:fgClr>
              <a:bgClr>
                <a:srgbClr val="0000FF"/>
              </a:bgClr>
            </a:pattFill>
            <a:ln w="31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000099"/>
                </a:solidFill>
              </a:endParaRPr>
            </a:p>
            <a:p>
              <a:pPr algn="ctr" eaLnBrk="1" hangingPunct="1"/>
              <a:endParaRPr lang="en-US" altLang="en-US">
                <a:solidFill>
                  <a:srgbClr val="000099"/>
                </a:solidFill>
              </a:endParaRPr>
            </a:p>
          </p:txBody>
        </p:sp>
        <p:sp>
          <p:nvSpPr>
            <p:cNvPr id="16388" name="AutoShape 4"/>
            <p:cNvSpPr>
              <a:spLocks noChangeArrowheads="1"/>
            </p:cNvSpPr>
            <p:nvPr/>
          </p:nvSpPr>
          <p:spPr bwMode="auto">
            <a:xfrm>
              <a:off x="3758049" y="2437365"/>
              <a:ext cx="2228850" cy="3143251"/>
            </a:xfrm>
            <a:prstGeom prst="roundRect">
              <a:avLst>
                <a:gd name="adj" fmla="val 16667"/>
              </a:avLst>
            </a:prstGeom>
            <a:solidFill>
              <a:schemeClr val="accent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389" name="AutoShape 5"/>
            <p:cNvSpPr>
              <a:spLocks noChangeArrowheads="1"/>
            </p:cNvSpPr>
            <p:nvPr/>
          </p:nvSpPr>
          <p:spPr bwMode="auto">
            <a:xfrm>
              <a:off x="3872349" y="2494515"/>
              <a:ext cx="2000250" cy="2971801"/>
            </a:xfrm>
            <a:prstGeom prst="roundRect">
              <a:avLst>
                <a:gd name="adj" fmla="val 16667"/>
              </a:avLst>
            </a:prstGeom>
            <a:gradFill rotWithShape="1">
              <a:gsLst>
                <a:gs pos="0">
                  <a:srgbClr val="767676"/>
                </a:gs>
                <a:gs pos="50000">
                  <a:srgbClr val="FFFFFF"/>
                </a:gs>
                <a:gs pos="100000">
                  <a:srgbClr val="767676"/>
                </a:gs>
              </a:gsLst>
              <a:lin ang="0" scaled="1"/>
            </a:gra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24582" name="AutoShape 6" descr="Dashed horizontal"/>
            <p:cNvSpPr>
              <a:spLocks noChangeArrowheads="1"/>
            </p:cNvSpPr>
            <p:nvPr/>
          </p:nvSpPr>
          <p:spPr bwMode="auto">
            <a:xfrm>
              <a:off x="3872349" y="3980415"/>
              <a:ext cx="2000250" cy="1485900"/>
            </a:xfrm>
            <a:prstGeom prst="roundRect">
              <a:avLst>
                <a:gd name="adj" fmla="val 16667"/>
              </a:avLst>
            </a:prstGeom>
            <a:pattFill prst="dashHorz">
              <a:fgClr>
                <a:schemeClr val="tx1"/>
              </a:fgClr>
              <a:bgClr>
                <a:srgbClr val="0000FF"/>
              </a:bgClr>
            </a:pattFill>
            <a:ln w="31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391" name="AutoShape 7"/>
            <p:cNvSpPr>
              <a:spLocks noChangeArrowheads="1"/>
            </p:cNvSpPr>
            <p:nvPr/>
          </p:nvSpPr>
          <p:spPr bwMode="auto">
            <a:xfrm rot="10800000">
              <a:off x="3529449" y="2151615"/>
              <a:ext cx="2686050" cy="628650"/>
            </a:xfrm>
            <a:custGeom>
              <a:avLst/>
              <a:gdLst>
                <a:gd name="T0" fmla="*/ 2147483647 w 21600"/>
                <a:gd name="T1" fmla="*/ 631110583 h 21600"/>
                <a:gd name="T2" fmla="*/ 2147483647 w 21600"/>
                <a:gd name="T3" fmla="*/ 1262221204 h 21600"/>
                <a:gd name="T4" fmla="*/ 2147483647 w 21600"/>
                <a:gd name="T5" fmla="*/ 631110583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ffectLst/>
            <a:extLst>
              <a:ext uri="{91240B29-F687-4F45-9708-019B960494DF}">
                <a14:hiddenLine xmlns:a14="http://schemas.microsoft.com/office/drawing/2010/main" w="76200">
                  <a:solidFill>
                    <a:srgbClr val="CCE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vi-VN"/>
            </a:p>
          </p:txBody>
        </p:sp>
        <p:sp>
          <p:nvSpPr>
            <p:cNvPr id="16392" name="Rectangle 8"/>
            <p:cNvSpPr>
              <a:spLocks noChangeArrowheads="1"/>
            </p:cNvSpPr>
            <p:nvPr/>
          </p:nvSpPr>
          <p:spPr bwMode="auto">
            <a:xfrm>
              <a:off x="4729599" y="1408665"/>
              <a:ext cx="1943100" cy="228600"/>
            </a:xfrm>
            <a:prstGeom prst="rect">
              <a:avLst/>
            </a:prstGeom>
            <a:solidFill>
              <a:srgbClr val="C0C0C0"/>
            </a:solidFill>
            <a:ln w="317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393" name="AutoShape 9"/>
            <p:cNvSpPr>
              <a:spLocks noChangeArrowheads="1"/>
            </p:cNvSpPr>
            <p:nvPr/>
          </p:nvSpPr>
          <p:spPr bwMode="auto">
            <a:xfrm>
              <a:off x="4558149" y="2723115"/>
              <a:ext cx="685800" cy="285750"/>
            </a:xfrm>
            <a:custGeom>
              <a:avLst/>
              <a:gdLst>
                <a:gd name="T0" fmla="*/ 1433868100 w 21600"/>
                <a:gd name="T1" fmla="*/ 59270336 h 21600"/>
                <a:gd name="T2" fmla="*/ 819353200 w 21600"/>
                <a:gd name="T3" fmla="*/ 118540689 h 21600"/>
                <a:gd name="T4" fmla="*/ 204838300 w 21600"/>
                <a:gd name="T5" fmla="*/ 59270336 h 21600"/>
                <a:gd name="T6" fmla="*/ 8193532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762F00"/>
                </a:gs>
                <a:gs pos="50000">
                  <a:srgbClr val="FF6600"/>
                </a:gs>
                <a:gs pos="100000">
                  <a:srgbClr val="762F00"/>
                </a:gs>
              </a:gsLst>
              <a:lin ang="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394" name="AutoShape 10"/>
            <p:cNvSpPr>
              <a:spLocks noChangeArrowheads="1"/>
            </p:cNvSpPr>
            <p:nvPr/>
          </p:nvSpPr>
          <p:spPr bwMode="auto">
            <a:xfrm rot="10800000">
              <a:off x="3758049" y="1980165"/>
              <a:ext cx="2228850" cy="857250"/>
            </a:xfrm>
            <a:custGeom>
              <a:avLst/>
              <a:gdLst>
                <a:gd name="T0" fmla="*/ 2147483647 w 21600"/>
                <a:gd name="T1" fmla="*/ 1600299219 h 21600"/>
                <a:gd name="T2" fmla="*/ 2147483647 w 21600"/>
                <a:gd name="T3" fmla="*/ 2147483647 h 21600"/>
                <a:gd name="T4" fmla="*/ 2147483647 w 21600"/>
                <a:gd name="T5" fmla="*/ 1600299219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4587" name="Freeform 11"/>
            <p:cNvSpPr>
              <a:spLocks/>
            </p:cNvSpPr>
            <p:nvPr/>
          </p:nvSpPr>
          <p:spPr bwMode="auto">
            <a:xfrm>
              <a:off x="3872349" y="2137328"/>
              <a:ext cx="2000250" cy="800100"/>
            </a:xfrm>
            <a:custGeom>
              <a:avLst/>
              <a:gdLst>
                <a:gd name="T0" fmla="*/ 0 w 1680"/>
                <a:gd name="T1" fmla="*/ 660 h 672"/>
                <a:gd name="T2" fmla="*/ 432 w 1680"/>
                <a:gd name="T3" fmla="*/ 0 h 672"/>
                <a:gd name="T4" fmla="*/ 1248 w 1680"/>
                <a:gd name="T5" fmla="*/ 0 h 672"/>
                <a:gd name="T6" fmla="*/ 1680 w 1680"/>
                <a:gd name="T7" fmla="*/ 672 h 672"/>
              </a:gdLst>
              <a:ahLst/>
              <a:cxnLst>
                <a:cxn ang="0">
                  <a:pos x="T0" y="T1"/>
                </a:cxn>
                <a:cxn ang="0">
                  <a:pos x="T2" y="T3"/>
                </a:cxn>
                <a:cxn ang="0">
                  <a:pos x="T4" y="T5"/>
                </a:cxn>
                <a:cxn ang="0">
                  <a:pos x="T6" y="T7"/>
                </a:cxn>
              </a:cxnLst>
              <a:rect l="0" t="0" r="r" b="b"/>
              <a:pathLst>
                <a:path w="1680" h="672">
                  <a:moveTo>
                    <a:pt x="0" y="660"/>
                  </a:moveTo>
                  <a:lnTo>
                    <a:pt x="432" y="0"/>
                  </a:lnTo>
                  <a:lnTo>
                    <a:pt x="1248" y="0"/>
                  </a:lnTo>
                  <a:lnTo>
                    <a:pt x="1680" y="672"/>
                  </a:lnTo>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31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latin typeface="Arial" charset="0"/>
              </a:endParaRPr>
            </a:p>
          </p:txBody>
        </p:sp>
        <p:sp>
          <p:nvSpPr>
            <p:cNvPr id="16396" name="Rectangle 12"/>
            <p:cNvSpPr>
              <a:spLocks noChangeArrowheads="1"/>
            </p:cNvSpPr>
            <p:nvPr/>
          </p:nvSpPr>
          <p:spPr bwMode="auto">
            <a:xfrm>
              <a:off x="3872349" y="2837415"/>
              <a:ext cx="2000250" cy="171450"/>
            </a:xfrm>
            <a:prstGeom prst="rect">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397" name="Freeform 13"/>
            <p:cNvSpPr>
              <a:spLocks/>
            </p:cNvSpPr>
            <p:nvPr/>
          </p:nvSpPr>
          <p:spPr bwMode="auto">
            <a:xfrm>
              <a:off x="4986774" y="1637265"/>
              <a:ext cx="1700213" cy="514350"/>
            </a:xfrm>
            <a:custGeom>
              <a:avLst/>
              <a:gdLst>
                <a:gd name="T0" fmla="*/ 0 w 1428"/>
                <a:gd name="T1" fmla="*/ 2147483647 h 432"/>
                <a:gd name="T2" fmla="*/ 2147483647 w 1428"/>
                <a:gd name="T3" fmla="*/ 0 h 432"/>
                <a:gd name="T4" fmla="*/ 2147483647 w 1428"/>
                <a:gd name="T5" fmla="*/ 0 h 432"/>
                <a:gd name="T6" fmla="*/ 2147483647 w 1428"/>
                <a:gd name="T7" fmla="*/ 2147483647 h 432"/>
                <a:gd name="T8" fmla="*/ 2147483647 w 1428"/>
                <a:gd name="T9" fmla="*/ 2147483647 h 432"/>
                <a:gd name="T10" fmla="*/ 2147483647 w 1428"/>
                <a:gd name="T11" fmla="*/ 2147483647 h 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28" h="432">
                  <a:moveTo>
                    <a:pt x="0" y="432"/>
                  </a:moveTo>
                  <a:lnTo>
                    <a:pt x="12" y="0"/>
                  </a:lnTo>
                  <a:lnTo>
                    <a:pt x="1428" y="0"/>
                  </a:lnTo>
                  <a:lnTo>
                    <a:pt x="1416" y="48"/>
                  </a:lnTo>
                  <a:lnTo>
                    <a:pt x="72" y="48"/>
                  </a:lnTo>
                  <a:lnTo>
                    <a:pt x="72" y="288"/>
                  </a:lnTo>
                </a:path>
              </a:pathLst>
            </a:custGeom>
            <a:solidFill>
              <a:schemeClr val="accent1"/>
            </a:solidFill>
            <a:ln w="571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398" name="Freeform 14"/>
            <p:cNvSpPr>
              <a:spLocks/>
            </p:cNvSpPr>
            <p:nvPr/>
          </p:nvSpPr>
          <p:spPr bwMode="auto">
            <a:xfrm>
              <a:off x="4672449" y="1351515"/>
              <a:ext cx="2014538" cy="800100"/>
            </a:xfrm>
            <a:custGeom>
              <a:avLst/>
              <a:gdLst>
                <a:gd name="T0" fmla="*/ 2147483647 w 1692"/>
                <a:gd name="T1" fmla="*/ 2147483647 h 672"/>
                <a:gd name="T2" fmla="*/ 2147483647 w 1692"/>
                <a:gd name="T3" fmla="*/ 2147483647 h 672"/>
                <a:gd name="T4" fmla="*/ 2147483647 w 1692"/>
                <a:gd name="T5" fmla="*/ 2147483647 h 672"/>
                <a:gd name="T6" fmla="*/ 2147483647 w 1692"/>
                <a:gd name="T7" fmla="*/ 0 h 672"/>
                <a:gd name="T8" fmla="*/ 0 w 1692"/>
                <a:gd name="T9" fmla="*/ 0 h 672"/>
                <a:gd name="T10" fmla="*/ 0 w 1692"/>
                <a:gd name="T11" fmla="*/ 2147483647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92" h="672">
                  <a:moveTo>
                    <a:pt x="48" y="672"/>
                  </a:moveTo>
                  <a:lnTo>
                    <a:pt x="48" y="48"/>
                  </a:lnTo>
                  <a:lnTo>
                    <a:pt x="1680" y="48"/>
                  </a:lnTo>
                  <a:lnTo>
                    <a:pt x="1692" y="0"/>
                  </a:lnTo>
                  <a:lnTo>
                    <a:pt x="0" y="0"/>
                  </a:lnTo>
                  <a:lnTo>
                    <a:pt x="0" y="528"/>
                  </a:lnTo>
                </a:path>
              </a:pathLst>
            </a:custGeom>
            <a:solidFill>
              <a:schemeClr val="accent1"/>
            </a:solidFill>
            <a:ln w="571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399" name="Freeform 15"/>
            <p:cNvSpPr>
              <a:spLocks/>
            </p:cNvSpPr>
            <p:nvPr/>
          </p:nvSpPr>
          <p:spPr bwMode="auto">
            <a:xfrm>
              <a:off x="3758049" y="1980165"/>
              <a:ext cx="914400" cy="857250"/>
            </a:xfrm>
            <a:custGeom>
              <a:avLst/>
              <a:gdLst>
                <a:gd name="T0" fmla="*/ 0 w 768"/>
                <a:gd name="T1" fmla="*/ 2147483647 h 720"/>
                <a:gd name="T2" fmla="*/ 2147483647 w 768"/>
                <a:gd name="T3" fmla="*/ 0 h 720"/>
                <a:gd name="T4" fmla="*/ 2147483647 w 768"/>
                <a:gd name="T5" fmla="*/ 0 h 720"/>
                <a:gd name="T6" fmla="*/ 0 60000 65536"/>
                <a:gd name="T7" fmla="*/ 0 60000 65536"/>
                <a:gd name="T8" fmla="*/ 0 60000 65536"/>
              </a:gdLst>
              <a:ahLst/>
              <a:cxnLst>
                <a:cxn ang="T6">
                  <a:pos x="T0" y="T1"/>
                </a:cxn>
                <a:cxn ang="T7">
                  <a:pos x="T2" y="T3"/>
                </a:cxn>
                <a:cxn ang="T8">
                  <a:pos x="T4" y="T5"/>
                </a:cxn>
              </a:cxnLst>
              <a:rect l="0" t="0" r="r" b="b"/>
              <a:pathLst>
                <a:path w="768" h="720">
                  <a:moveTo>
                    <a:pt x="0" y="720"/>
                  </a:moveTo>
                  <a:lnTo>
                    <a:pt x="480" y="0"/>
                  </a:lnTo>
                  <a:lnTo>
                    <a:pt x="768" y="0"/>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00" name="Freeform 16"/>
            <p:cNvSpPr>
              <a:spLocks/>
            </p:cNvSpPr>
            <p:nvPr/>
          </p:nvSpPr>
          <p:spPr bwMode="auto">
            <a:xfrm>
              <a:off x="5072499" y="1980165"/>
              <a:ext cx="914400" cy="857250"/>
            </a:xfrm>
            <a:custGeom>
              <a:avLst/>
              <a:gdLst>
                <a:gd name="T0" fmla="*/ 0 w 768"/>
                <a:gd name="T1" fmla="*/ 0 h 720"/>
                <a:gd name="T2" fmla="*/ 2147483647 w 768"/>
                <a:gd name="T3" fmla="*/ 0 h 720"/>
                <a:gd name="T4" fmla="*/ 2147483647 w 768"/>
                <a:gd name="T5" fmla="*/ 2147483647 h 720"/>
                <a:gd name="T6" fmla="*/ 0 60000 65536"/>
                <a:gd name="T7" fmla="*/ 0 60000 65536"/>
                <a:gd name="T8" fmla="*/ 0 60000 65536"/>
              </a:gdLst>
              <a:ahLst/>
              <a:cxnLst>
                <a:cxn ang="T6">
                  <a:pos x="T0" y="T1"/>
                </a:cxn>
                <a:cxn ang="T7">
                  <a:pos x="T2" y="T3"/>
                </a:cxn>
                <a:cxn ang="T8">
                  <a:pos x="T4" y="T5"/>
                </a:cxn>
              </a:cxnLst>
              <a:rect l="0" t="0" r="r" b="b"/>
              <a:pathLst>
                <a:path w="768" h="720">
                  <a:moveTo>
                    <a:pt x="0" y="0"/>
                  </a:moveTo>
                  <a:lnTo>
                    <a:pt x="288" y="0"/>
                  </a:lnTo>
                  <a:lnTo>
                    <a:pt x="768" y="720"/>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01" name="Freeform 17"/>
            <p:cNvSpPr>
              <a:spLocks/>
            </p:cNvSpPr>
            <p:nvPr/>
          </p:nvSpPr>
          <p:spPr bwMode="auto">
            <a:xfrm>
              <a:off x="3872349" y="2151615"/>
              <a:ext cx="2000250" cy="971550"/>
            </a:xfrm>
            <a:custGeom>
              <a:avLst/>
              <a:gdLst>
                <a:gd name="T0" fmla="*/ 0 w 1680"/>
                <a:gd name="T1" fmla="*/ 2147483647 h 816"/>
                <a:gd name="T2" fmla="*/ 0 w 1680"/>
                <a:gd name="T3" fmla="*/ 2147483647 h 816"/>
                <a:gd name="T4" fmla="*/ 2147483647 w 1680"/>
                <a:gd name="T5" fmla="*/ 0 h 816"/>
                <a:gd name="T6" fmla="*/ 2147483647 w 1680"/>
                <a:gd name="T7" fmla="*/ 0 h 816"/>
                <a:gd name="T8" fmla="*/ 2147483647 w 1680"/>
                <a:gd name="T9" fmla="*/ 2147483647 h 816"/>
                <a:gd name="T10" fmla="*/ 2147483647 w 1680"/>
                <a:gd name="T11" fmla="*/ 2147483647 h 8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0" h="816">
                  <a:moveTo>
                    <a:pt x="0" y="720"/>
                  </a:moveTo>
                  <a:lnTo>
                    <a:pt x="0" y="624"/>
                  </a:lnTo>
                  <a:lnTo>
                    <a:pt x="432" y="0"/>
                  </a:lnTo>
                  <a:lnTo>
                    <a:pt x="1248" y="0"/>
                  </a:lnTo>
                  <a:lnTo>
                    <a:pt x="1680" y="672"/>
                  </a:lnTo>
                  <a:lnTo>
                    <a:pt x="1680" y="816"/>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02" name="Rectangle 18"/>
            <p:cNvSpPr>
              <a:spLocks noChangeArrowheads="1"/>
            </p:cNvSpPr>
            <p:nvPr/>
          </p:nvSpPr>
          <p:spPr bwMode="auto">
            <a:xfrm>
              <a:off x="4729599" y="1465815"/>
              <a:ext cx="285750" cy="742950"/>
            </a:xfrm>
            <a:prstGeom prst="rect">
              <a:avLst/>
            </a:prstGeom>
            <a:solidFill>
              <a:srgbClr val="C0C0C0"/>
            </a:solidFill>
            <a:ln w="317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000099"/>
                </a:solidFill>
              </a:endParaRPr>
            </a:p>
            <a:p>
              <a:pPr algn="ctr" eaLnBrk="1" hangingPunct="1"/>
              <a:endParaRPr lang="en-US" altLang="en-US">
                <a:solidFill>
                  <a:srgbClr val="000099"/>
                </a:solidFill>
              </a:endParaRPr>
            </a:p>
          </p:txBody>
        </p:sp>
        <p:sp>
          <p:nvSpPr>
            <p:cNvPr id="16403" name="AutoShape 19"/>
            <p:cNvSpPr>
              <a:spLocks noChangeArrowheads="1"/>
            </p:cNvSpPr>
            <p:nvPr/>
          </p:nvSpPr>
          <p:spPr bwMode="auto">
            <a:xfrm>
              <a:off x="4558149" y="2780265"/>
              <a:ext cx="685800" cy="285750"/>
            </a:xfrm>
            <a:custGeom>
              <a:avLst/>
              <a:gdLst>
                <a:gd name="T0" fmla="*/ 1433868100 w 21600"/>
                <a:gd name="T1" fmla="*/ 59270336 h 21600"/>
                <a:gd name="T2" fmla="*/ 819353200 w 21600"/>
                <a:gd name="T3" fmla="*/ 118540689 h 21600"/>
                <a:gd name="T4" fmla="*/ 204838300 w 21600"/>
                <a:gd name="T5" fmla="*/ 59270336 h 21600"/>
                <a:gd name="T6" fmla="*/ 8193532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404" name="Rectangle 20"/>
            <p:cNvSpPr>
              <a:spLocks noChangeArrowheads="1"/>
            </p:cNvSpPr>
            <p:nvPr/>
          </p:nvSpPr>
          <p:spPr bwMode="auto">
            <a:xfrm>
              <a:off x="3129399" y="4894816"/>
              <a:ext cx="971550" cy="228600"/>
            </a:xfrm>
            <a:prstGeom prst="rect">
              <a:avLst/>
            </a:prstGeom>
            <a:solidFill>
              <a:srgbClr val="C0C0C0"/>
            </a:solidFill>
            <a:ln w="317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05" name="Rectangle 21"/>
            <p:cNvSpPr>
              <a:spLocks noChangeArrowheads="1"/>
            </p:cNvSpPr>
            <p:nvPr/>
          </p:nvSpPr>
          <p:spPr bwMode="auto">
            <a:xfrm>
              <a:off x="2843649" y="3751815"/>
              <a:ext cx="285750" cy="1371600"/>
            </a:xfrm>
            <a:prstGeom prst="rect">
              <a:avLst/>
            </a:prstGeom>
            <a:solidFill>
              <a:srgbClr val="C0C0C0"/>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24598" name="Rectangle 22" descr="Dashed horizontal"/>
            <p:cNvSpPr>
              <a:spLocks noChangeArrowheads="1"/>
            </p:cNvSpPr>
            <p:nvPr/>
          </p:nvSpPr>
          <p:spPr bwMode="auto">
            <a:xfrm>
              <a:off x="2843649" y="3751815"/>
              <a:ext cx="285750" cy="1371600"/>
            </a:xfrm>
            <a:prstGeom prst="rect">
              <a:avLst/>
            </a:prstGeom>
            <a:pattFill prst="dashHorz">
              <a:fgClr>
                <a:schemeClr val="tx1"/>
              </a:fgClr>
              <a:bgClr>
                <a:srgbClr val="0000FF"/>
              </a:bgClr>
            </a:patt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24599" name="Rectangle 23" descr="Dashed horizontal"/>
            <p:cNvSpPr>
              <a:spLocks noChangeArrowheads="1"/>
            </p:cNvSpPr>
            <p:nvPr/>
          </p:nvSpPr>
          <p:spPr bwMode="auto">
            <a:xfrm>
              <a:off x="2843649" y="4894816"/>
              <a:ext cx="1257300" cy="228600"/>
            </a:xfrm>
            <a:prstGeom prst="rect">
              <a:avLst/>
            </a:prstGeom>
            <a:pattFill prst="dashHorz">
              <a:fgClr>
                <a:schemeClr val="tx1"/>
              </a:fgClr>
              <a:bgClr>
                <a:srgbClr val="0000FF"/>
              </a:bgClr>
            </a:pattFill>
            <a:ln w="31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08" name="Freeform 24"/>
            <p:cNvSpPr>
              <a:spLocks/>
            </p:cNvSpPr>
            <p:nvPr/>
          </p:nvSpPr>
          <p:spPr bwMode="auto">
            <a:xfrm>
              <a:off x="2843649" y="3739909"/>
              <a:ext cx="1257300" cy="1387079"/>
            </a:xfrm>
            <a:custGeom>
              <a:avLst/>
              <a:gdLst>
                <a:gd name="T0" fmla="*/ 0 w 1056"/>
                <a:gd name="T1" fmla="*/ 0 h 1165"/>
                <a:gd name="T2" fmla="*/ 0 w 1056"/>
                <a:gd name="T3" fmla="*/ 2147483647 h 1165"/>
                <a:gd name="T4" fmla="*/ 2147483647 w 1056"/>
                <a:gd name="T5" fmla="*/ 2147483647 h 1165"/>
                <a:gd name="T6" fmla="*/ 0 60000 65536"/>
                <a:gd name="T7" fmla="*/ 0 60000 65536"/>
                <a:gd name="T8" fmla="*/ 0 60000 65536"/>
              </a:gdLst>
              <a:ahLst/>
              <a:cxnLst>
                <a:cxn ang="T6">
                  <a:pos x="T0" y="T1"/>
                </a:cxn>
                <a:cxn ang="T7">
                  <a:pos x="T2" y="T3"/>
                </a:cxn>
                <a:cxn ang="T8">
                  <a:pos x="T4" y="T5"/>
                </a:cxn>
              </a:cxnLst>
              <a:rect l="0" t="0" r="r" b="b"/>
              <a:pathLst>
                <a:path w="1056" h="1165">
                  <a:moveTo>
                    <a:pt x="0" y="0"/>
                  </a:moveTo>
                  <a:lnTo>
                    <a:pt x="0" y="1165"/>
                  </a:lnTo>
                  <a:lnTo>
                    <a:pt x="1056" y="1162"/>
                  </a:ln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09" name="Freeform 25"/>
            <p:cNvSpPr>
              <a:spLocks/>
            </p:cNvSpPr>
            <p:nvPr/>
          </p:nvSpPr>
          <p:spPr bwMode="auto">
            <a:xfrm>
              <a:off x="3129399" y="3751815"/>
              <a:ext cx="971550" cy="1143000"/>
            </a:xfrm>
            <a:custGeom>
              <a:avLst/>
              <a:gdLst>
                <a:gd name="T0" fmla="*/ 2147483647 w 816"/>
                <a:gd name="T1" fmla="*/ 2147483647 h 960"/>
                <a:gd name="T2" fmla="*/ 0 w 816"/>
                <a:gd name="T3" fmla="*/ 2147483647 h 960"/>
                <a:gd name="T4" fmla="*/ 0 w 816"/>
                <a:gd name="T5" fmla="*/ 0 h 960"/>
                <a:gd name="T6" fmla="*/ 0 60000 65536"/>
                <a:gd name="T7" fmla="*/ 0 60000 65536"/>
                <a:gd name="T8" fmla="*/ 0 60000 65536"/>
              </a:gdLst>
              <a:ahLst/>
              <a:cxnLst>
                <a:cxn ang="T6">
                  <a:pos x="T0" y="T1"/>
                </a:cxn>
                <a:cxn ang="T7">
                  <a:pos x="T2" y="T3"/>
                </a:cxn>
                <a:cxn ang="T8">
                  <a:pos x="T4" y="T5"/>
                </a:cxn>
              </a:cxnLst>
              <a:rect l="0" t="0" r="r" b="b"/>
              <a:pathLst>
                <a:path w="816" h="960">
                  <a:moveTo>
                    <a:pt x="816" y="960"/>
                  </a:moveTo>
                  <a:lnTo>
                    <a:pt x="0" y="960"/>
                  </a:lnTo>
                  <a:lnTo>
                    <a:pt x="0" y="0"/>
                  </a:ln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602" name="Rectangle 26" descr="Dashed horizontal"/>
            <p:cNvSpPr>
              <a:spLocks noChangeArrowheads="1"/>
            </p:cNvSpPr>
            <p:nvPr/>
          </p:nvSpPr>
          <p:spPr bwMode="auto">
            <a:xfrm>
              <a:off x="3911640" y="3008865"/>
              <a:ext cx="1907381" cy="971550"/>
            </a:xfrm>
            <a:prstGeom prst="rect">
              <a:avLst/>
            </a:prstGeom>
            <a:pattFill prst="dashHorz">
              <a:fgClr>
                <a:schemeClr val="tx1"/>
              </a:fgClr>
              <a:bgClr>
                <a:srgbClr val="0000FF"/>
              </a:bgClr>
            </a:patt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11" name="Freeform 27"/>
            <p:cNvSpPr>
              <a:spLocks/>
            </p:cNvSpPr>
            <p:nvPr/>
          </p:nvSpPr>
          <p:spPr bwMode="auto">
            <a:xfrm>
              <a:off x="5243949" y="3466065"/>
              <a:ext cx="685800" cy="942975"/>
            </a:xfrm>
            <a:custGeom>
              <a:avLst/>
              <a:gdLst>
                <a:gd name="T0" fmla="*/ 2147483647 w 576"/>
                <a:gd name="T1" fmla="*/ 0 h 792"/>
                <a:gd name="T2" fmla="*/ 0 w 576"/>
                <a:gd name="T3" fmla="*/ 0 h 792"/>
                <a:gd name="T4" fmla="*/ 2147483647 w 576"/>
                <a:gd name="T5" fmla="*/ 2147483647 h 792"/>
                <a:gd name="T6" fmla="*/ 0 60000 65536"/>
                <a:gd name="T7" fmla="*/ 0 60000 65536"/>
                <a:gd name="T8" fmla="*/ 0 60000 65536"/>
              </a:gdLst>
              <a:ahLst/>
              <a:cxnLst>
                <a:cxn ang="T6">
                  <a:pos x="T0" y="T1"/>
                </a:cxn>
                <a:cxn ang="T7">
                  <a:pos x="T2" y="T3"/>
                </a:cxn>
                <a:cxn ang="T8">
                  <a:pos x="T4" y="T5"/>
                </a:cxn>
              </a:cxnLst>
              <a:rect l="0" t="0" r="r" b="b"/>
              <a:pathLst>
                <a:path w="576" h="792">
                  <a:moveTo>
                    <a:pt x="576" y="0"/>
                  </a:moveTo>
                  <a:lnTo>
                    <a:pt x="0" y="0"/>
                  </a:lnTo>
                  <a:lnTo>
                    <a:pt x="564" y="792"/>
                  </a:lnTo>
                </a:path>
              </a:pathLst>
            </a:custGeom>
            <a:solidFill>
              <a:schemeClr val="accent1"/>
            </a:solidFill>
            <a:ln w="9525">
              <a:solidFill>
                <a:srgbClr val="6666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12" name="Freeform 28"/>
            <p:cNvSpPr>
              <a:spLocks/>
            </p:cNvSpPr>
            <p:nvPr/>
          </p:nvSpPr>
          <p:spPr bwMode="auto">
            <a:xfrm>
              <a:off x="5243949" y="3466065"/>
              <a:ext cx="628650" cy="914400"/>
            </a:xfrm>
            <a:custGeom>
              <a:avLst/>
              <a:gdLst>
                <a:gd name="T0" fmla="*/ 2147483647 w 528"/>
                <a:gd name="T1" fmla="*/ 0 h 768"/>
                <a:gd name="T2" fmla="*/ 0 w 528"/>
                <a:gd name="T3" fmla="*/ 0 h 768"/>
                <a:gd name="T4" fmla="*/ 2147483647 w 528"/>
                <a:gd name="T5" fmla="*/ 2147483647 h 768"/>
                <a:gd name="T6" fmla="*/ 0 60000 65536"/>
                <a:gd name="T7" fmla="*/ 0 60000 65536"/>
                <a:gd name="T8" fmla="*/ 0 60000 65536"/>
              </a:gdLst>
              <a:ahLst/>
              <a:cxnLst>
                <a:cxn ang="T6">
                  <a:pos x="T0" y="T1"/>
                </a:cxn>
                <a:cxn ang="T7">
                  <a:pos x="T2" y="T3"/>
                </a:cxn>
                <a:cxn ang="T8">
                  <a:pos x="T4" y="T5"/>
                </a:cxn>
              </a:cxnLst>
              <a:rect l="0" t="0" r="r" b="b"/>
              <a:pathLst>
                <a:path w="528" h="768">
                  <a:moveTo>
                    <a:pt x="528" y="0"/>
                  </a:moveTo>
                  <a:lnTo>
                    <a:pt x="0" y="0"/>
                  </a:lnTo>
                  <a:lnTo>
                    <a:pt x="528" y="768"/>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13" name="Freeform 29"/>
            <p:cNvSpPr>
              <a:spLocks/>
            </p:cNvSpPr>
            <p:nvPr/>
          </p:nvSpPr>
          <p:spPr bwMode="auto">
            <a:xfrm>
              <a:off x="3815199" y="3466065"/>
              <a:ext cx="685800" cy="957263"/>
            </a:xfrm>
            <a:custGeom>
              <a:avLst/>
              <a:gdLst>
                <a:gd name="T0" fmla="*/ 0 w 576"/>
                <a:gd name="T1" fmla="*/ 0 h 804"/>
                <a:gd name="T2" fmla="*/ 2147483647 w 576"/>
                <a:gd name="T3" fmla="*/ 0 h 804"/>
                <a:gd name="T4" fmla="*/ 0 w 576"/>
                <a:gd name="T5" fmla="*/ 2147483647 h 804"/>
                <a:gd name="T6" fmla="*/ 0 60000 65536"/>
                <a:gd name="T7" fmla="*/ 0 60000 65536"/>
                <a:gd name="T8" fmla="*/ 0 60000 65536"/>
              </a:gdLst>
              <a:ahLst/>
              <a:cxnLst>
                <a:cxn ang="T6">
                  <a:pos x="T0" y="T1"/>
                </a:cxn>
                <a:cxn ang="T7">
                  <a:pos x="T2" y="T3"/>
                </a:cxn>
                <a:cxn ang="T8">
                  <a:pos x="T4" y="T5"/>
                </a:cxn>
              </a:cxnLst>
              <a:rect l="0" t="0" r="r" b="b"/>
              <a:pathLst>
                <a:path w="576" h="804">
                  <a:moveTo>
                    <a:pt x="0" y="0"/>
                  </a:moveTo>
                  <a:lnTo>
                    <a:pt x="576" y="0"/>
                  </a:lnTo>
                  <a:lnTo>
                    <a:pt x="0" y="804"/>
                  </a:lnTo>
                </a:path>
              </a:pathLst>
            </a:custGeom>
            <a:solidFill>
              <a:schemeClr val="accent1"/>
            </a:solidFill>
            <a:ln w="9525">
              <a:solidFill>
                <a:srgbClr val="6666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14" name="Freeform 30"/>
            <p:cNvSpPr>
              <a:spLocks/>
            </p:cNvSpPr>
            <p:nvPr/>
          </p:nvSpPr>
          <p:spPr bwMode="auto">
            <a:xfrm>
              <a:off x="3872349" y="3466065"/>
              <a:ext cx="628650" cy="914400"/>
            </a:xfrm>
            <a:custGeom>
              <a:avLst/>
              <a:gdLst>
                <a:gd name="T0" fmla="*/ 0 w 528"/>
                <a:gd name="T1" fmla="*/ 0 h 768"/>
                <a:gd name="T2" fmla="*/ 2147483647 w 528"/>
                <a:gd name="T3" fmla="*/ 0 h 768"/>
                <a:gd name="T4" fmla="*/ 0 w 528"/>
                <a:gd name="T5" fmla="*/ 2147483647 h 768"/>
                <a:gd name="T6" fmla="*/ 0 60000 65536"/>
                <a:gd name="T7" fmla="*/ 0 60000 65536"/>
                <a:gd name="T8" fmla="*/ 0 60000 65536"/>
              </a:gdLst>
              <a:ahLst/>
              <a:cxnLst>
                <a:cxn ang="T6">
                  <a:pos x="T0" y="T1"/>
                </a:cxn>
                <a:cxn ang="T7">
                  <a:pos x="T2" y="T3"/>
                </a:cxn>
                <a:cxn ang="T8">
                  <a:pos x="T4" y="T5"/>
                </a:cxn>
              </a:cxnLst>
              <a:rect l="0" t="0" r="r" b="b"/>
              <a:pathLst>
                <a:path w="528" h="768">
                  <a:moveTo>
                    <a:pt x="0" y="0"/>
                  </a:moveTo>
                  <a:lnTo>
                    <a:pt x="528" y="0"/>
                  </a:lnTo>
                  <a:lnTo>
                    <a:pt x="0" y="768"/>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67" name="Rectangle 32"/>
            <p:cNvSpPr>
              <a:spLocks noChangeArrowheads="1"/>
            </p:cNvSpPr>
            <p:nvPr/>
          </p:nvSpPr>
          <p:spPr bwMode="auto">
            <a:xfrm>
              <a:off x="4829611" y="3066015"/>
              <a:ext cx="171450" cy="2286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68" name="Freeform 33"/>
            <p:cNvSpPr>
              <a:spLocks/>
            </p:cNvSpPr>
            <p:nvPr/>
          </p:nvSpPr>
          <p:spPr bwMode="auto">
            <a:xfrm>
              <a:off x="4143811" y="3694665"/>
              <a:ext cx="1500188" cy="571500"/>
            </a:xfrm>
            <a:custGeom>
              <a:avLst/>
              <a:gdLst>
                <a:gd name="T0" fmla="*/ 0 w 1260"/>
                <a:gd name="T1" fmla="*/ 480 h 480"/>
                <a:gd name="T2" fmla="*/ 336 w 1260"/>
                <a:gd name="T3" fmla="*/ 0 h 480"/>
                <a:gd name="T4" fmla="*/ 936 w 1260"/>
                <a:gd name="T5" fmla="*/ 0 h 480"/>
                <a:gd name="T6" fmla="*/ 1260 w 1260"/>
                <a:gd name="T7" fmla="*/ 468 h 480"/>
                <a:gd name="T8" fmla="*/ 1164 w 1260"/>
                <a:gd name="T9" fmla="*/ 480 h 480"/>
                <a:gd name="T10" fmla="*/ 960 w 1260"/>
                <a:gd name="T11" fmla="*/ 192 h 480"/>
                <a:gd name="T12" fmla="*/ 312 w 1260"/>
                <a:gd name="T13" fmla="*/ 192 h 480"/>
                <a:gd name="T14" fmla="*/ 120 w 1260"/>
                <a:gd name="T15" fmla="*/ 468 h 480"/>
                <a:gd name="T16" fmla="*/ 0 w 1260"/>
                <a:gd name="T17" fmla="*/ 480 h 4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0" h="480">
                  <a:moveTo>
                    <a:pt x="0" y="480"/>
                  </a:moveTo>
                  <a:lnTo>
                    <a:pt x="336" y="0"/>
                  </a:lnTo>
                  <a:lnTo>
                    <a:pt x="936" y="0"/>
                  </a:lnTo>
                  <a:lnTo>
                    <a:pt x="1260" y="468"/>
                  </a:lnTo>
                  <a:lnTo>
                    <a:pt x="1164" y="480"/>
                  </a:lnTo>
                  <a:lnTo>
                    <a:pt x="960" y="192"/>
                  </a:lnTo>
                  <a:lnTo>
                    <a:pt x="312" y="192"/>
                  </a:lnTo>
                  <a:lnTo>
                    <a:pt x="120" y="468"/>
                  </a:lnTo>
                  <a:lnTo>
                    <a:pt x="0" y="480"/>
                  </a:lnTo>
                  <a:close/>
                </a:path>
              </a:pathLst>
            </a:custGeom>
            <a:solidFill>
              <a:schemeClr val="accent1"/>
            </a:solidFill>
            <a:ln w="571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69" name="AutoShape 34"/>
            <p:cNvSpPr>
              <a:spLocks noChangeArrowheads="1"/>
            </p:cNvSpPr>
            <p:nvPr/>
          </p:nvSpPr>
          <p:spPr bwMode="auto">
            <a:xfrm>
              <a:off x="4543861" y="2780265"/>
              <a:ext cx="742950" cy="28575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470" name="Rectangle 35"/>
            <p:cNvSpPr>
              <a:spLocks noChangeArrowheads="1"/>
            </p:cNvSpPr>
            <p:nvPr/>
          </p:nvSpPr>
          <p:spPr bwMode="auto">
            <a:xfrm>
              <a:off x="5115361" y="3580365"/>
              <a:ext cx="114300" cy="400050"/>
            </a:xfrm>
            <a:prstGeom prst="rect">
              <a:avLst/>
            </a:prstGeom>
            <a:solidFill>
              <a:schemeClr val="accent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71" name="Rectangle 36"/>
            <p:cNvSpPr>
              <a:spLocks noChangeArrowheads="1"/>
            </p:cNvSpPr>
            <p:nvPr/>
          </p:nvSpPr>
          <p:spPr bwMode="auto">
            <a:xfrm>
              <a:off x="4601011" y="3580365"/>
              <a:ext cx="114300" cy="457200"/>
            </a:xfrm>
            <a:prstGeom prst="rect">
              <a:avLst/>
            </a:prstGeom>
            <a:solidFill>
              <a:schemeClr val="accent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72" name="Line 37"/>
            <p:cNvSpPr>
              <a:spLocks noChangeShapeType="1"/>
            </p:cNvSpPr>
            <p:nvPr/>
          </p:nvSpPr>
          <p:spPr bwMode="auto">
            <a:xfrm>
              <a:off x="4601011" y="3637515"/>
              <a:ext cx="0" cy="342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73" name="Line 38"/>
            <p:cNvSpPr>
              <a:spLocks noChangeShapeType="1"/>
            </p:cNvSpPr>
            <p:nvPr/>
          </p:nvSpPr>
          <p:spPr bwMode="auto">
            <a:xfrm>
              <a:off x="4715311" y="3637515"/>
              <a:ext cx="0" cy="342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74" name="Line 39"/>
            <p:cNvSpPr>
              <a:spLocks noChangeShapeType="1"/>
            </p:cNvSpPr>
            <p:nvPr/>
          </p:nvSpPr>
          <p:spPr bwMode="auto">
            <a:xfrm>
              <a:off x="5115361" y="3637515"/>
              <a:ext cx="0" cy="342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75" name="Line 40"/>
            <p:cNvSpPr>
              <a:spLocks noChangeShapeType="1"/>
            </p:cNvSpPr>
            <p:nvPr/>
          </p:nvSpPr>
          <p:spPr bwMode="auto">
            <a:xfrm>
              <a:off x="5229661" y="3637515"/>
              <a:ext cx="0" cy="342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617" name="Rectangle 41" descr="Dashed horizontal"/>
            <p:cNvSpPr>
              <a:spLocks noChangeArrowheads="1"/>
            </p:cNvSpPr>
            <p:nvPr/>
          </p:nvSpPr>
          <p:spPr bwMode="auto">
            <a:xfrm>
              <a:off x="5072499" y="3523215"/>
              <a:ext cx="171450" cy="514350"/>
            </a:xfrm>
            <a:prstGeom prst="rect">
              <a:avLst/>
            </a:prstGeom>
            <a:pattFill prst="dashHorz">
              <a:fgClr>
                <a:schemeClr val="tx1"/>
              </a:fgClr>
              <a:bgClr>
                <a:srgbClr val="0000FF"/>
              </a:bgClr>
            </a:patt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24618" name="Rectangle 42" descr="Dashed horizontal"/>
            <p:cNvSpPr>
              <a:spLocks noChangeArrowheads="1"/>
            </p:cNvSpPr>
            <p:nvPr/>
          </p:nvSpPr>
          <p:spPr bwMode="auto">
            <a:xfrm>
              <a:off x="4558149" y="3523215"/>
              <a:ext cx="171450" cy="571500"/>
            </a:xfrm>
            <a:prstGeom prst="rect">
              <a:avLst/>
            </a:prstGeom>
            <a:pattFill prst="dashHorz">
              <a:fgClr>
                <a:schemeClr val="tx1"/>
              </a:fgClr>
              <a:bgClr>
                <a:srgbClr val="0000FF"/>
              </a:bgClr>
            </a:patt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55" name="AutoShape 44"/>
            <p:cNvSpPr>
              <a:spLocks noChangeArrowheads="1"/>
            </p:cNvSpPr>
            <p:nvPr/>
          </p:nvSpPr>
          <p:spPr bwMode="auto">
            <a:xfrm>
              <a:off x="4329549" y="4780516"/>
              <a:ext cx="1200150" cy="57150"/>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56" name="AutoShape 45"/>
            <p:cNvSpPr>
              <a:spLocks noChangeArrowheads="1"/>
            </p:cNvSpPr>
            <p:nvPr/>
          </p:nvSpPr>
          <p:spPr bwMode="auto">
            <a:xfrm>
              <a:off x="4329549" y="4837666"/>
              <a:ext cx="1200150" cy="57150"/>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57" name="AutoShape 46"/>
            <p:cNvSpPr>
              <a:spLocks noChangeArrowheads="1"/>
            </p:cNvSpPr>
            <p:nvPr/>
          </p:nvSpPr>
          <p:spPr bwMode="auto">
            <a:xfrm>
              <a:off x="4329549" y="4894816"/>
              <a:ext cx="1200150" cy="57150"/>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58" name="AutoShape 47"/>
            <p:cNvSpPr>
              <a:spLocks noChangeArrowheads="1"/>
            </p:cNvSpPr>
            <p:nvPr/>
          </p:nvSpPr>
          <p:spPr bwMode="auto">
            <a:xfrm>
              <a:off x="4329549" y="4951966"/>
              <a:ext cx="1200150" cy="57150"/>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59" name="AutoShape 48"/>
            <p:cNvSpPr>
              <a:spLocks noChangeArrowheads="1"/>
            </p:cNvSpPr>
            <p:nvPr/>
          </p:nvSpPr>
          <p:spPr bwMode="auto">
            <a:xfrm>
              <a:off x="4329549" y="5009116"/>
              <a:ext cx="1200150" cy="57150"/>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60" name="AutoShape 49"/>
            <p:cNvSpPr>
              <a:spLocks noChangeArrowheads="1"/>
            </p:cNvSpPr>
            <p:nvPr/>
          </p:nvSpPr>
          <p:spPr bwMode="auto">
            <a:xfrm>
              <a:off x="4329549" y="5066266"/>
              <a:ext cx="1200150" cy="57150"/>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61" name="AutoShape 50"/>
            <p:cNvSpPr>
              <a:spLocks noChangeArrowheads="1"/>
            </p:cNvSpPr>
            <p:nvPr/>
          </p:nvSpPr>
          <p:spPr bwMode="auto">
            <a:xfrm>
              <a:off x="4329549" y="5123416"/>
              <a:ext cx="1200150" cy="57150"/>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62" name="AutoShape 51"/>
            <p:cNvSpPr>
              <a:spLocks noChangeArrowheads="1"/>
            </p:cNvSpPr>
            <p:nvPr/>
          </p:nvSpPr>
          <p:spPr bwMode="auto">
            <a:xfrm>
              <a:off x="4329549" y="5180566"/>
              <a:ext cx="1200150" cy="57150"/>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63" name="AutoShape 52"/>
            <p:cNvSpPr>
              <a:spLocks noChangeArrowheads="1"/>
            </p:cNvSpPr>
            <p:nvPr/>
          </p:nvSpPr>
          <p:spPr bwMode="auto">
            <a:xfrm>
              <a:off x="4329549" y="5237716"/>
              <a:ext cx="1200150" cy="57150"/>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64" name="AutoShape 53"/>
            <p:cNvSpPr>
              <a:spLocks noChangeArrowheads="1"/>
            </p:cNvSpPr>
            <p:nvPr/>
          </p:nvSpPr>
          <p:spPr bwMode="auto">
            <a:xfrm>
              <a:off x="4329549" y="5294866"/>
              <a:ext cx="1200150" cy="57150"/>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65" name="AutoShape 54"/>
            <p:cNvSpPr>
              <a:spLocks noChangeArrowheads="1"/>
            </p:cNvSpPr>
            <p:nvPr/>
          </p:nvSpPr>
          <p:spPr bwMode="auto">
            <a:xfrm>
              <a:off x="4329549" y="5352016"/>
              <a:ext cx="1200150" cy="57150"/>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66" name="AutoShape 55"/>
            <p:cNvSpPr>
              <a:spLocks noChangeArrowheads="1"/>
            </p:cNvSpPr>
            <p:nvPr/>
          </p:nvSpPr>
          <p:spPr bwMode="auto">
            <a:xfrm>
              <a:off x="4329549" y="5409166"/>
              <a:ext cx="1200150" cy="57150"/>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43" name="AutoShape 57"/>
            <p:cNvSpPr>
              <a:spLocks noChangeArrowheads="1"/>
            </p:cNvSpPr>
            <p:nvPr/>
          </p:nvSpPr>
          <p:spPr bwMode="auto">
            <a:xfrm>
              <a:off x="4329549" y="4894816"/>
              <a:ext cx="1200150" cy="47625"/>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44" name="AutoShape 58"/>
            <p:cNvSpPr>
              <a:spLocks noChangeArrowheads="1"/>
            </p:cNvSpPr>
            <p:nvPr/>
          </p:nvSpPr>
          <p:spPr bwMode="auto">
            <a:xfrm>
              <a:off x="4329549" y="4942441"/>
              <a:ext cx="1200150" cy="47625"/>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45" name="AutoShape 59"/>
            <p:cNvSpPr>
              <a:spLocks noChangeArrowheads="1"/>
            </p:cNvSpPr>
            <p:nvPr/>
          </p:nvSpPr>
          <p:spPr bwMode="auto">
            <a:xfrm>
              <a:off x="4329549" y="4990066"/>
              <a:ext cx="1200150" cy="47625"/>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46" name="AutoShape 60"/>
            <p:cNvSpPr>
              <a:spLocks noChangeArrowheads="1"/>
            </p:cNvSpPr>
            <p:nvPr/>
          </p:nvSpPr>
          <p:spPr bwMode="auto">
            <a:xfrm>
              <a:off x="4329549" y="5037691"/>
              <a:ext cx="1200150" cy="47625"/>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47" name="AutoShape 61"/>
            <p:cNvSpPr>
              <a:spLocks noChangeArrowheads="1"/>
            </p:cNvSpPr>
            <p:nvPr/>
          </p:nvSpPr>
          <p:spPr bwMode="auto">
            <a:xfrm>
              <a:off x="4329549" y="5085316"/>
              <a:ext cx="1200150" cy="47625"/>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48" name="AutoShape 62"/>
            <p:cNvSpPr>
              <a:spLocks noChangeArrowheads="1"/>
            </p:cNvSpPr>
            <p:nvPr/>
          </p:nvSpPr>
          <p:spPr bwMode="auto">
            <a:xfrm>
              <a:off x="4329549" y="5132941"/>
              <a:ext cx="1200150" cy="47625"/>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49" name="AutoShape 63"/>
            <p:cNvSpPr>
              <a:spLocks noChangeArrowheads="1"/>
            </p:cNvSpPr>
            <p:nvPr/>
          </p:nvSpPr>
          <p:spPr bwMode="auto">
            <a:xfrm>
              <a:off x="4329549" y="5180566"/>
              <a:ext cx="1200150" cy="47625"/>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50" name="AutoShape 64"/>
            <p:cNvSpPr>
              <a:spLocks noChangeArrowheads="1"/>
            </p:cNvSpPr>
            <p:nvPr/>
          </p:nvSpPr>
          <p:spPr bwMode="auto">
            <a:xfrm>
              <a:off x="4329549" y="5228191"/>
              <a:ext cx="1200150" cy="47625"/>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51" name="AutoShape 65"/>
            <p:cNvSpPr>
              <a:spLocks noChangeArrowheads="1"/>
            </p:cNvSpPr>
            <p:nvPr/>
          </p:nvSpPr>
          <p:spPr bwMode="auto">
            <a:xfrm>
              <a:off x="4329549" y="5275816"/>
              <a:ext cx="1200150" cy="47625"/>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52" name="AutoShape 66"/>
            <p:cNvSpPr>
              <a:spLocks noChangeArrowheads="1"/>
            </p:cNvSpPr>
            <p:nvPr/>
          </p:nvSpPr>
          <p:spPr bwMode="auto">
            <a:xfrm>
              <a:off x="4329549" y="5323441"/>
              <a:ext cx="1200150" cy="47625"/>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53" name="AutoShape 67"/>
            <p:cNvSpPr>
              <a:spLocks noChangeArrowheads="1"/>
            </p:cNvSpPr>
            <p:nvPr/>
          </p:nvSpPr>
          <p:spPr bwMode="auto">
            <a:xfrm>
              <a:off x="4329549" y="5371066"/>
              <a:ext cx="1200150" cy="47625"/>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54" name="AutoShape 68"/>
            <p:cNvSpPr>
              <a:spLocks noChangeArrowheads="1"/>
            </p:cNvSpPr>
            <p:nvPr/>
          </p:nvSpPr>
          <p:spPr bwMode="auto">
            <a:xfrm>
              <a:off x="4329549" y="5418691"/>
              <a:ext cx="1200150" cy="47625"/>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24645" name="AutoShape 69"/>
            <p:cNvSpPr>
              <a:spLocks noChangeArrowheads="1"/>
            </p:cNvSpPr>
            <p:nvPr/>
          </p:nvSpPr>
          <p:spPr bwMode="auto">
            <a:xfrm>
              <a:off x="6386949" y="5123416"/>
              <a:ext cx="228600" cy="400050"/>
            </a:xfrm>
            <a:prstGeom prst="downArrow">
              <a:avLst>
                <a:gd name="adj1" fmla="val 50000"/>
                <a:gd name="adj2" fmla="val 4375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24646" name="Text Box 70"/>
            <p:cNvSpPr txBox="1">
              <a:spLocks noChangeArrowheads="1"/>
            </p:cNvSpPr>
            <p:nvPr/>
          </p:nvSpPr>
          <p:spPr bwMode="auto">
            <a:xfrm>
              <a:off x="6729849" y="5237716"/>
              <a:ext cx="17121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rgbClr val="000099"/>
                  </a:solidFill>
                  <a:latin typeface="Times New Roman" panose="02020603050405020304" pitchFamily="18" charset="0"/>
                  <a:cs typeface="Times New Roman" panose="02020603050405020304" pitchFamily="18" charset="0"/>
                </a:rPr>
                <a:t>Về</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tắt</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trước</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bơm</a:t>
              </a:r>
              <a:endParaRPr lang="en-US" altLang="en-US" sz="2400" b="1" dirty="0">
                <a:solidFill>
                  <a:srgbClr val="000099"/>
                </a:solidFill>
                <a:latin typeface="Times New Roman" panose="02020603050405020304" pitchFamily="18" charset="0"/>
                <a:cs typeface="Times New Roman" panose="02020603050405020304" pitchFamily="18" charset="0"/>
              </a:endParaRPr>
            </a:p>
          </p:txBody>
        </p:sp>
        <p:sp>
          <p:nvSpPr>
            <p:cNvPr id="16422" name="Line 71"/>
            <p:cNvSpPr>
              <a:spLocks noChangeShapeType="1"/>
            </p:cNvSpPr>
            <p:nvPr/>
          </p:nvSpPr>
          <p:spPr bwMode="auto">
            <a:xfrm flipV="1">
              <a:off x="2425740" y="4094715"/>
              <a:ext cx="532209" cy="1714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23" name="Line 72"/>
            <p:cNvSpPr>
              <a:spLocks noChangeShapeType="1"/>
            </p:cNvSpPr>
            <p:nvPr/>
          </p:nvSpPr>
          <p:spPr bwMode="auto">
            <a:xfrm flipH="1">
              <a:off x="3357999" y="5237716"/>
              <a:ext cx="1371600" cy="4000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24" name="Line 73"/>
            <p:cNvSpPr>
              <a:spLocks noChangeShapeType="1"/>
            </p:cNvSpPr>
            <p:nvPr/>
          </p:nvSpPr>
          <p:spPr bwMode="auto">
            <a:xfrm flipH="1" flipV="1">
              <a:off x="4215249" y="1694415"/>
              <a:ext cx="628650" cy="1714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25" name="Line 74"/>
            <p:cNvSpPr>
              <a:spLocks noChangeShapeType="1"/>
            </p:cNvSpPr>
            <p:nvPr/>
          </p:nvSpPr>
          <p:spPr bwMode="auto">
            <a:xfrm flipV="1">
              <a:off x="4958199" y="2265915"/>
              <a:ext cx="1085850" cy="628650"/>
            </a:xfrm>
            <a:prstGeom prst="line">
              <a:avLst/>
            </a:prstGeom>
            <a:noFill/>
            <a:ln w="3810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26" name="Line 75"/>
            <p:cNvSpPr>
              <a:spLocks noChangeShapeType="1"/>
            </p:cNvSpPr>
            <p:nvPr/>
          </p:nvSpPr>
          <p:spPr bwMode="auto">
            <a:xfrm flipV="1">
              <a:off x="4958199" y="3123165"/>
              <a:ext cx="1485900" cy="628650"/>
            </a:xfrm>
            <a:prstGeom prst="line">
              <a:avLst/>
            </a:prstGeom>
            <a:noFill/>
            <a:ln w="3810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27" name="Line 76"/>
            <p:cNvSpPr>
              <a:spLocks noChangeShapeType="1"/>
            </p:cNvSpPr>
            <p:nvPr/>
          </p:nvSpPr>
          <p:spPr bwMode="auto">
            <a:xfrm flipV="1">
              <a:off x="6558399" y="3923265"/>
              <a:ext cx="457200" cy="2857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28" name="Text Box 77"/>
            <p:cNvSpPr txBox="1">
              <a:spLocks noChangeArrowheads="1"/>
            </p:cNvSpPr>
            <p:nvPr/>
          </p:nvSpPr>
          <p:spPr bwMode="auto">
            <a:xfrm>
              <a:off x="3072249" y="5580616"/>
              <a:ext cx="4000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99"/>
                  </a:solidFill>
                </a:rPr>
                <a:t>2</a:t>
              </a:r>
            </a:p>
          </p:txBody>
        </p:sp>
        <p:sp>
          <p:nvSpPr>
            <p:cNvPr id="16429" name="Text Box 78"/>
            <p:cNvSpPr txBox="1">
              <a:spLocks noChangeArrowheads="1"/>
            </p:cNvSpPr>
            <p:nvPr/>
          </p:nvSpPr>
          <p:spPr bwMode="auto">
            <a:xfrm>
              <a:off x="2177307" y="4251639"/>
              <a:ext cx="2857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solidFill>
                    <a:srgbClr val="000099"/>
                  </a:solidFill>
                </a:rPr>
                <a:t>3</a:t>
              </a:r>
            </a:p>
          </p:txBody>
        </p:sp>
        <p:sp>
          <p:nvSpPr>
            <p:cNvPr id="16430" name="Text Box 79"/>
            <p:cNvSpPr txBox="1">
              <a:spLocks noChangeArrowheads="1"/>
            </p:cNvSpPr>
            <p:nvPr/>
          </p:nvSpPr>
          <p:spPr bwMode="auto">
            <a:xfrm>
              <a:off x="3929499" y="1522965"/>
              <a:ext cx="2857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99"/>
                  </a:solidFill>
                </a:rPr>
                <a:t>5</a:t>
              </a:r>
            </a:p>
          </p:txBody>
        </p:sp>
        <p:sp>
          <p:nvSpPr>
            <p:cNvPr id="16431" name="Text Box 80"/>
            <p:cNvSpPr txBox="1">
              <a:spLocks noChangeArrowheads="1"/>
            </p:cNvSpPr>
            <p:nvPr/>
          </p:nvSpPr>
          <p:spPr bwMode="auto">
            <a:xfrm>
              <a:off x="6044049" y="2094465"/>
              <a:ext cx="6286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solidFill>
                    <a:srgbClr val="000099"/>
                  </a:solidFill>
                </a:rPr>
                <a:t>Van 2</a:t>
              </a:r>
            </a:p>
          </p:txBody>
        </p:sp>
        <p:sp>
          <p:nvSpPr>
            <p:cNvPr id="16432" name="Text Box 81"/>
            <p:cNvSpPr txBox="1">
              <a:spLocks noChangeArrowheads="1"/>
            </p:cNvSpPr>
            <p:nvPr/>
          </p:nvSpPr>
          <p:spPr bwMode="auto">
            <a:xfrm>
              <a:off x="6444099" y="2951715"/>
              <a:ext cx="6286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99"/>
                  </a:solidFill>
                </a:rPr>
                <a:t>Van 1</a:t>
              </a:r>
            </a:p>
          </p:txBody>
        </p:sp>
        <p:sp>
          <p:nvSpPr>
            <p:cNvPr id="16433" name="Text Box 82"/>
            <p:cNvSpPr txBox="1">
              <a:spLocks noChangeArrowheads="1"/>
            </p:cNvSpPr>
            <p:nvPr/>
          </p:nvSpPr>
          <p:spPr bwMode="auto">
            <a:xfrm>
              <a:off x="7015599" y="3751815"/>
              <a:ext cx="4000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99"/>
                  </a:solidFill>
                </a:rPr>
                <a:t>8</a:t>
              </a:r>
            </a:p>
          </p:txBody>
        </p:sp>
        <p:sp>
          <p:nvSpPr>
            <p:cNvPr id="16434" name="Rectangle 83"/>
            <p:cNvSpPr>
              <a:spLocks noChangeArrowheads="1"/>
            </p:cNvSpPr>
            <p:nvPr/>
          </p:nvSpPr>
          <p:spPr bwMode="auto">
            <a:xfrm>
              <a:off x="5472549" y="3751815"/>
              <a:ext cx="1143000" cy="228600"/>
            </a:xfrm>
            <a:prstGeom prst="rect">
              <a:avLst/>
            </a:prstGeom>
            <a:solidFill>
              <a:srgbClr val="C0C0C0"/>
            </a:solidFill>
            <a:ln w="317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24660" name="Rectangle 84" descr="Dashed horizontal"/>
            <p:cNvSpPr>
              <a:spLocks noChangeArrowheads="1"/>
            </p:cNvSpPr>
            <p:nvPr/>
          </p:nvSpPr>
          <p:spPr bwMode="auto">
            <a:xfrm>
              <a:off x="5472549" y="3751815"/>
              <a:ext cx="1143000" cy="228600"/>
            </a:xfrm>
            <a:prstGeom prst="rect">
              <a:avLst/>
            </a:prstGeom>
            <a:pattFill prst="dashHorz">
              <a:fgClr>
                <a:schemeClr val="tx1"/>
              </a:fgClr>
              <a:bgClr>
                <a:srgbClr val="0000FF"/>
              </a:bgClr>
            </a:pattFill>
            <a:ln w="31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36" name="Freeform 85"/>
            <p:cNvSpPr>
              <a:spLocks/>
            </p:cNvSpPr>
            <p:nvPr/>
          </p:nvSpPr>
          <p:spPr bwMode="auto">
            <a:xfrm>
              <a:off x="5586849" y="3980415"/>
              <a:ext cx="800100" cy="1028700"/>
            </a:xfrm>
            <a:custGeom>
              <a:avLst/>
              <a:gdLst>
                <a:gd name="T0" fmla="*/ 0 w 672"/>
                <a:gd name="T1" fmla="*/ 0 h 864"/>
                <a:gd name="T2" fmla="*/ 2147483647 w 672"/>
                <a:gd name="T3" fmla="*/ 0 h 864"/>
                <a:gd name="T4" fmla="*/ 2147483647 w 672"/>
                <a:gd name="T5" fmla="*/ 2147483647 h 864"/>
                <a:gd name="T6" fmla="*/ 0 60000 65536"/>
                <a:gd name="T7" fmla="*/ 0 60000 65536"/>
                <a:gd name="T8" fmla="*/ 0 60000 65536"/>
              </a:gdLst>
              <a:ahLst/>
              <a:cxnLst>
                <a:cxn ang="T6">
                  <a:pos x="T0" y="T1"/>
                </a:cxn>
                <a:cxn ang="T7">
                  <a:pos x="T2" y="T3"/>
                </a:cxn>
                <a:cxn ang="T8">
                  <a:pos x="T4" y="T5"/>
                </a:cxn>
              </a:cxnLst>
              <a:rect l="0" t="0" r="r" b="b"/>
              <a:pathLst>
                <a:path w="672" h="864">
                  <a:moveTo>
                    <a:pt x="0" y="0"/>
                  </a:moveTo>
                  <a:lnTo>
                    <a:pt x="672" y="0"/>
                  </a:lnTo>
                  <a:lnTo>
                    <a:pt x="672" y="864"/>
                  </a:ln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37" name="Freeform 86"/>
            <p:cNvSpPr>
              <a:spLocks/>
            </p:cNvSpPr>
            <p:nvPr/>
          </p:nvSpPr>
          <p:spPr bwMode="auto">
            <a:xfrm>
              <a:off x="5418971" y="3751815"/>
              <a:ext cx="1196578" cy="1257300"/>
            </a:xfrm>
            <a:custGeom>
              <a:avLst/>
              <a:gdLst>
                <a:gd name="T0" fmla="*/ 0 w 1005"/>
                <a:gd name="T1" fmla="*/ 2147483647 h 1056"/>
                <a:gd name="T2" fmla="*/ 2147483647 w 1005"/>
                <a:gd name="T3" fmla="*/ 0 h 1056"/>
                <a:gd name="T4" fmla="*/ 2147483647 w 1005"/>
                <a:gd name="T5" fmla="*/ 2147483647 h 1056"/>
                <a:gd name="T6" fmla="*/ 0 60000 65536"/>
                <a:gd name="T7" fmla="*/ 0 60000 65536"/>
                <a:gd name="T8" fmla="*/ 0 60000 65536"/>
              </a:gdLst>
              <a:ahLst/>
              <a:cxnLst>
                <a:cxn ang="T6">
                  <a:pos x="T0" y="T1"/>
                </a:cxn>
                <a:cxn ang="T7">
                  <a:pos x="T2" y="T3"/>
                </a:cxn>
                <a:cxn ang="T8">
                  <a:pos x="T4" y="T5"/>
                </a:cxn>
              </a:cxnLst>
              <a:rect l="0" t="0" r="r" b="b"/>
              <a:pathLst>
                <a:path w="1005" h="1056">
                  <a:moveTo>
                    <a:pt x="0" y="3"/>
                  </a:moveTo>
                  <a:lnTo>
                    <a:pt x="1005" y="0"/>
                  </a:lnTo>
                  <a:lnTo>
                    <a:pt x="1005" y="1056"/>
                  </a:ln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41" name="Text Box 90"/>
            <p:cNvSpPr txBox="1">
              <a:spLocks noChangeArrowheads="1"/>
            </p:cNvSpPr>
            <p:nvPr/>
          </p:nvSpPr>
          <p:spPr bwMode="auto">
            <a:xfrm>
              <a:off x="2636479" y="2719573"/>
              <a:ext cx="9108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dirty="0" err="1">
                  <a:solidFill>
                    <a:srgbClr val="FF0066"/>
                  </a:solidFill>
                  <a:latin typeface="Times New Roman" panose="02020603050405020304" pitchFamily="18" charset="0"/>
                  <a:cs typeface="Times New Roman" panose="02020603050405020304" pitchFamily="18" charset="0"/>
                </a:rPr>
                <a:t>Nước</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lạnh</a:t>
              </a:r>
              <a:endParaRPr lang="en-US" altLang="en-US" sz="2400" b="1" dirty="0">
                <a:solidFill>
                  <a:srgbClr val="FF0066"/>
                </a:solidFill>
                <a:latin typeface="Times New Roman" panose="02020603050405020304" pitchFamily="18" charset="0"/>
                <a:cs typeface="Times New Roman" panose="02020603050405020304" pitchFamily="18" charset="0"/>
              </a:endParaRPr>
            </a:p>
          </p:txBody>
        </p:sp>
        <p:sp>
          <p:nvSpPr>
            <p:cNvPr id="16442" name="AutoShape 91"/>
            <p:cNvSpPr>
              <a:spLocks noChangeArrowheads="1"/>
            </p:cNvSpPr>
            <p:nvPr/>
          </p:nvSpPr>
          <p:spPr bwMode="auto">
            <a:xfrm>
              <a:off x="2900799" y="3502434"/>
              <a:ext cx="171450" cy="249382"/>
            </a:xfrm>
            <a:prstGeom prst="down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sp>
        <p:nvSpPr>
          <p:cNvPr id="90" name="Text Box 91"/>
          <p:cNvSpPr txBox="1">
            <a:spLocks noChangeArrowheads="1"/>
          </p:cNvSpPr>
          <p:nvPr/>
        </p:nvSpPr>
        <p:spPr bwMode="auto">
          <a:xfrm>
            <a:off x="39027" y="1749022"/>
            <a:ext cx="277356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dirty="0">
                <a:solidFill>
                  <a:srgbClr val="000099"/>
                </a:solidFill>
                <a:latin typeface="Times New Roman" panose="02020603050405020304" pitchFamily="18" charset="0"/>
              </a:rPr>
              <a:t>2. Dung </a:t>
            </a:r>
            <a:r>
              <a:rPr lang="en-US" altLang="en-US" sz="2400" dirty="0" err="1">
                <a:solidFill>
                  <a:srgbClr val="000099"/>
                </a:solidFill>
                <a:latin typeface="Times New Roman" panose="02020603050405020304" pitchFamily="18" charset="0"/>
              </a:rPr>
              <a:t>dịch</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Etylic</a:t>
            </a:r>
            <a:r>
              <a:rPr lang="en-US" altLang="en-US" sz="2400" dirty="0">
                <a:solidFill>
                  <a:srgbClr val="000099"/>
                </a:solidFill>
                <a:latin typeface="Times New Roman" panose="02020603050405020304" pitchFamily="18" charset="0"/>
              </a:rPr>
              <a:t>.</a:t>
            </a:r>
          </a:p>
          <a:p>
            <a:pPr>
              <a:spcBef>
                <a:spcPct val="50000"/>
              </a:spcBef>
            </a:pPr>
            <a:r>
              <a:rPr lang="en-US" altLang="en-US" sz="2400" dirty="0">
                <a:solidFill>
                  <a:srgbClr val="000099"/>
                </a:solidFill>
                <a:latin typeface="Times New Roman" panose="02020603050405020304" pitchFamily="18" charset="0"/>
              </a:rPr>
              <a:t>3. </a:t>
            </a:r>
            <a:r>
              <a:rPr lang="en-US" altLang="en-US" sz="2400" dirty="0" err="1">
                <a:solidFill>
                  <a:srgbClr val="000099"/>
                </a:solidFill>
                <a:latin typeface="Times New Roman" panose="02020603050405020304" pitchFamily="18" charset="0"/>
              </a:rPr>
              <a:t>Đường</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nước</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nóng</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ra</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khỏi</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động</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cơ</a:t>
            </a:r>
            <a:r>
              <a:rPr lang="en-US" altLang="en-US" sz="2400" dirty="0">
                <a:solidFill>
                  <a:srgbClr val="000099"/>
                </a:solidFill>
                <a:latin typeface="Times New Roman" panose="02020603050405020304" pitchFamily="18" charset="0"/>
              </a:rPr>
              <a:t>.</a:t>
            </a:r>
          </a:p>
          <a:p>
            <a:pPr>
              <a:spcBef>
                <a:spcPct val="50000"/>
              </a:spcBef>
            </a:pPr>
            <a:r>
              <a:rPr lang="en-US" altLang="en-US" sz="2400" dirty="0">
                <a:solidFill>
                  <a:srgbClr val="000099"/>
                </a:solidFill>
                <a:latin typeface="Times New Roman" panose="02020603050405020304" pitchFamily="18" charset="0"/>
              </a:rPr>
              <a:t>5. </a:t>
            </a:r>
            <a:r>
              <a:rPr lang="en-US" altLang="en-US" sz="2400" dirty="0" err="1">
                <a:solidFill>
                  <a:srgbClr val="000099"/>
                </a:solidFill>
                <a:latin typeface="Times New Roman" panose="02020603050405020304" pitchFamily="18" charset="0"/>
              </a:rPr>
              <a:t>Đường</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nước</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tới</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két</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nước</a:t>
            </a:r>
            <a:r>
              <a:rPr lang="en-US" altLang="en-US" sz="2400" dirty="0">
                <a:solidFill>
                  <a:srgbClr val="000099"/>
                </a:solidFill>
                <a:latin typeface="Times New Roman" panose="02020603050405020304" pitchFamily="18" charset="0"/>
              </a:rPr>
              <a:t>.</a:t>
            </a:r>
          </a:p>
          <a:p>
            <a:pPr>
              <a:spcBef>
                <a:spcPct val="50000"/>
              </a:spcBef>
            </a:pPr>
            <a:r>
              <a:rPr lang="en-US" altLang="en-US" sz="2400" dirty="0">
                <a:solidFill>
                  <a:srgbClr val="000099"/>
                </a:solidFill>
                <a:latin typeface="Times New Roman" panose="02020603050405020304" pitchFamily="18" charset="0"/>
              </a:rPr>
              <a:t>8. </a:t>
            </a:r>
            <a:r>
              <a:rPr lang="en-US" altLang="en-US" sz="2400" dirty="0" err="1">
                <a:solidFill>
                  <a:srgbClr val="000099"/>
                </a:solidFill>
                <a:latin typeface="Times New Roman" panose="02020603050405020304" pitchFamily="18" charset="0"/>
              </a:rPr>
              <a:t>Đường</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tắt</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về</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trước</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bơm</a:t>
            </a:r>
            <a:r>
              <a:rPr lang="en-US" altLang="en-US" sz="2400" dirty="0">
                <a:solidFill>
                  <a:srgbClr val="000099"/>
                </a:solidFill>
                <a:latin typeface="Times New Roman" panose="02020603050405020304" pitchFamily="18" charset="0"/>
              </a:rPr>
              <a:t>.</a:t>
            </a:r>
          </a:p>
        </p:txBody>
      </p:sp>
    </p:spTree>
    <p:extLst>
      <p:ext uri="{BB962C8B-B14F-4D97-AF65-F5344CB8AC3E}">
        <p14:creationId xmlns:p14="http://schemas.microsoft.com/office/powerpoint/2010/main" val="388790466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4" name="Text Box 91"/>
          <p:cNvSpPr txBox="1">
            <a:spLocks noChangeArrowheads="1"/>
          </p:cNvSpPr>
          <p:nvPr/>
        </p:nvSpPr>
        <p:spPr bwMode="auto">
          <a:xfrm>
            <a:off x="27237" y="1700237"/>
            <a:ext cx="277356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dirty="0">
                <a:solidFill>
                  <a:srgbClr val="000099"/>
                </a:solidFill>
                <a:latin typeface="Times New Roman" panose="02020603050405020304" pitchFamily="18" charset="0"/>
              </a:rPr>
              <a:t>2. Dung </a:t>
            </a:r>
            <a:r>
              <a:rPr lang="en-US" altLang="en-US" sz="2400" dirty="0" err="1">
                <a:solidFill>
                  <a:srgbClr val="000099"/>
                </a:solidFill>
                <a:latin typeface="Times New Roman" panose="02020603050405020304" pitchFamily="18" charset="0"/>
              </a:rPr>
              <a:t>dịch</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Etylic</a:t>
            </a:r>
            <a:r>
              <a:rPr lang="en-US" altLang="en-US" sz="2400" dirty="0">
                <a:solidFill>
                  <a:srgbClr val="000099"/>
                </a:solidFill>
                <a:latin typeface="Times New Roman" panose="02020603050405020304" pitchFamily="18" charset="0"/>
              </a:rPr>
              <a:t>.</a:t>
            </a:r>
          </a:p>
          <a:p>
            <a:pPr>
              <a:spcBef>
                <a:spcPct val="50000"/>
              </a:spcBef>
            </a:pPr>
            <a:r>
              <a:rPr lang="en-US" altLang="en-US" sz="2400" dirty="0">
                <a:solidFill>
                  <a:srgbClr val="000099"/>
                </a:solidFill>
                <a:latin typeface="Times New Roman" panose="02020603050405020304" pitchFamily="18" charset="0"/>
              </a:rPr>
              <a:t>3. </a:t>
            </a:r>
            <a:r>
              <a:rPr lang="en-US" altLang="en-US" sz="2400" dirty="0" err="1">
                <a:solidFill>
                  <a:srgbClr val="000099"/>
                </a:solidFill>
                <a:latin typeface="Times New Roman" panose="02020603050405020304" pitchFamily="18" charset="0"/>
              </a:rPr>
              <a:t>Đường</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nước</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nóng</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ra</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khỏi</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động</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cơ</a:t>
            </a:r>
            <a:r>
              <a:rPr lang="en-US" altLang="en-US" sz="2400" dirty="0">
                <a:solidFill>
                  <a:srgbClr val="000099"/>
                </a:solidFill>
                <a:latin typeface="Times New Roman" panose="02020603050405020304" pitchFamily="18" charset="0"/>
              </a:rPr>
              <a:t>.</a:t>
            </a:r>
          </a:p>
          <a:p>
            <a:pPr>
              <a:spcBef>
                <a:spcPct val="50000"/>
              </a:spcBef>
            </a:pPr>
            <a:r>
              <a:rPr lang="en-US" altLang="en-US" sz="2400" dirty="0">
                <a:solidFill>
                  <a:srgbClr val="000099"/>
                </a:solidFill>
                <a:latin typeface="Times New Roman" panose="02020603050405020304" pitchFamily="18" charset="0"/>
              </a:rPr>
              <a:t>5. </a:t>
            </a:r>
            <a:r>
              <a:rPr lang="en-US" altLang="en-US" sz="2400" dirty="0" err="1">
                <a:solidFill>
                  <a:srgbClr val="000099"/>
                </a:solidFill>
                <a:latin typeface="Times New Roman" panose="02020603050405020304" pitchFamily="18" charset="0"/>
              </a:rPr>
              <a:t>Đường</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nước</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tới</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két</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nước</a:t>
            </a:r>
            <a:r>
              <a:rPr lang="en-US" altLang="en-US" sz="2400" dirty="0">
                <a:solidFill>
                  <a:srgbClr val="000099"/>
                </a:solidFill>
                <a:latin typeface="Times New Roman" panose="02020603050405020304" pitchFamily="18" charset="0"/>
              </a:rPr>
              <a:t>.</a:t>
            </a:r>
          </a:p>
          <a:p>
            <a:pPr>
              <a:spcBef>
                <a:spcPct val="50000"/>
              </a:spcBef>
            </a:pPr>
            <a:r>
              <a:rPr lang="en-US" altLang="en-US" sz="2400" dirty="0">
                <a:solidFill>
                  <a:srgbClr val="000099"/>
                </a:solidFill>
                <a:latin typeface="Times New Roman" panose="02020603050405020304" pitchFamily="18" charset="0"/>
              </a:rPr>
              <a:t>8. </a:t>
            </a:r>
            <a:r>
              <a:rPr lang="en-US" altLang="en-US" sz="2400" dirty="0" err="1">
                <a:solidFill>
                  <a:srgbClr val="000099"/>
                </a:solidFill>
                <a:latin typeface="Times New Roman" panose="02020603050405020304" pitchFamily="18" charset="0"/>
              </a:rPr>
              <a:t>Đường</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tắt</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về</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trước</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bơm</a:t>
            </a:r>
            <a:r>
              <a:rPr lang="en-US" altLang="en-US" sz="2400" dirty="0">
                <a:solidFill>
                  <a:srgbClr val="000099"/>
                </a:solidFill>
                <a:latin typeface="Times New Roman" panose="02020603050405020304" pitchFamily="18" charset="0"/>
              </a:rPr>
              <a:t>.</a:t>
            </a:r>
          </a:p>
        </p:txBody>
      </p:sp>
      <p:sp>
        <p:nvSpPr>
          <p:cNvPr id="92" name="Right Arrow 91">
            <a:hlinkClick r:id="rId2" action="ppaction://hlinksldjump"/>
          </p:cNvPr>
          <p:cNvSpPr/>
          <p:nvPr/>
        </p:nvSpPr>
        <p:spPr>
          <a:xfrm>
            <a:off x="7904854" y="6191415"/>
            <a:ext cx="978408" cy="592947"/>
          </a:xfrm>
          <a:prstGeom prst="rightArrow">
            <a:avLst/>
          </a:prstGeom>
          <a:gradFill>
            <a:gsLst>
              <a:gs pos="24000">
                <a:schemeClr val="accent1">
                  <a:satMod val="103000"/>
                  <a:lumMod val="102000"/>
                  <a:tint val="94000"/>
                </a:schemeClr>
              </a:gs>
              <a:gs pos="50000">
                <a:srgbClr val="FFFFFF"/>
              </a:gs>
              <a:gs pos="69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vi-VN" dirty="0"/>
          </a:p>
        </p:txBody>
      </p:sp>
      <p:sp>
        <p:nvSpPr>
          <p:cNvPr id="95" name="Text Box 87"/>
          <p:cNvSpPr txBox="1">
            <a:spLocks noChangeArrowheads="1"/>
          </p:cNvSpPr>
          <p:nvPr/>
        </p:nvSpPr>
        <p:spPr bwMode="auto">
          <a:xfrm>
            <a:off x="437254" y="547825"/>
            <a:ext cx="685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b="1" dirty="0">
                <a:solidFill>
                  <a:schemeClr val="bg1"/>
                </a:solidFill>
                <a:latin typeface="Times New Roman" panose="02020603050405020304" pitchFamily="18" charset="0"/>
              </a:rPr>
              <a:t>Van </a:t>
            </a:r>
            <a:r>
              <a:rPr lang="en-US" altLang="en-US" sz="2800" b="1" dirty="0" err="1">
                <a:solidFill>
                  <a:schemeClr val="bg1"/>
                </a:solidFill>
                <a:latin typeface="Times New Roman" panose="02020603050405020304" pitchFamily="18" charset="0"/>
              </a:rPr>
              <a:t>hằng</a:t>
            </a:r>
            <a:r>
              <a:rPr lang="en-US" altLang="en-US" sz="2800" b="1" dirty="0">
                <a:solidFill>
                  <a:schemeClr val="bg1"/>
                </a:solidFill>
                <a:latin typeface="Times New Roman" panose="02020603050405020304" pitchFamily="18" charset="0"/>
              </a:rPr>
              <a:t> </a:t>
            </a:r>
            <a:r>
              <a:rPr lang="en-US" altLang="en-US" sz="2800" b="1" dirty="0" err="1">
                <a:solidFill>
                  <a:schemeClr val="bg1"/>
                </a:solidFill>
                <a:latin typeface="Times New Roman" panose="02020603050405020304" pitchFamily="18" charset="0"/>
              </a:rPr>
              <a:t>nhiệt</a:t>
            </a:r>
            <a:r>
              <a:rPr lang="en-US" altLang="en-US" sz="2800" b="1" dirty="0">
                <a:solidFill>
                  <a:schemeClr val="bg1"/>
                </a:solidFill>
                <a:latin typeface="Times New Roman" panose="02020603050405020304" pitchFamily="18" charset="0"/>
              </a:rPr>
              <a:t> </a:t>
            </a:r>
            <a:r>
              <a:rPr lang="en-US" altLang="en-US" sz="2800" b="1" dirty="0" err="1">
                <a:solidFill>
                  <a:schemeClr val="bg1"/>
                </a:solidFill>
                <a:latin typeface="Times New Roman" panose="02020603050405020304" pitchFamily="18" charset="0"/>
              </a:rPr>
              <a:t>khi</a:t>
            </a:r>
            <a:r>
              <a:rPr lang="en-US" altLang="en-US" sz="2800" b="1" dirty="0">
                <a:solidFill>
                  <a:schemeClr val="bg1"/>
                </a:solidFill>
                <a:latin typeface="Times New Roman" panose="02020603050405020304" pitchFamily="18" charset="0"/>
              </a:rPr>
              <a:t> </a:t>
            </a:r>
            <a:r>
              <a:rPr lang="en-US" altLang="en-US" sz="2800" b="1" dirty="0" err="1">
                <a:solidFill>
                  <a:schemeClr val="bg1"/>
                </a:solidFill>
                <a:latin typeface="Times New Roman" panose="02020603050405020304" pitchFamily="18" charset="0"/>
              </a:rPr>
              <a:t>nhiệt</a:t>
            </a:r>
            <a:r>
              <a:rPr lang="en-US" altLang="en-US" sz="2800" b="1" dirty="0">
                <a:solidFill>
                  <a:schemeClr val="bg1"/>
                </a:solidFill>
                <a:latin typeface="Times New Roman" panose="02020603050405020304" pitchFamily="18" charset="0"/>
              </a:rPr>
              <a:t> </a:t>
            </a:r>
            <a:r>
              <a:rPr lang="en-US" altLang="en-US" sz="2800" b="1" dirty="0" err="1">
                <a:solidFill>
                  <a:schemeClr val="bg1"/>
                </a:solidFill>
                <a:latin typeface="Times New Roman" panose="02020603050405020304" pitchFamily="18" charset="0"/>
              </a:rPr>
              <a:t>độ</a:t>
            </a:r>
            <a:r>
              <a:rPr lang="en-US" altLang="en-US" sz="2800" b="1" dirty="0">
                <a:solidFill>
                  <a:schemeClr val="bg1"/>
                </a:solidFill>
                <a:latin typeface="Times New Roman" panose="02020603050405020304" pitchFamily="18" charset="0"/>
              </a:rPr>
              <a:t> </a:t>
            </a:r>
            <a:r>
              <a:rPr lang="en-US" altLang="en-US" sz="2800" b="1" dirty="0" err="1">
                <a:solidFill>
                  <a:schemeClr val="bg1"/>
                </a:solidFill>
                <a:latin typeface="Times New Roman" panose="02020603050405020304" pitchFamily="18" charset="0"/>
              </a:rPr>
              <a:t>của</a:t>
            </a:r>
            <a:r>
              <a:rPr lang="en-US" altLang="en-US" sz="2800" b="1" dirty="0">
                <a:solidFill>
                  <a:schemeClr val="bg1"/>
                </a:solidFill>
                <a:latin typeface="Times New Roman" panose="02020603050405020304" pitchFamily="18" charset="0"/>
              </a:rPr>
              <a:t> </a:t>
            </a:r>
            <a:r>
              <a:rPr lang="en-US" altLang="en-US" sz="2800" b="1" dirty="0" err="1">
                <a:solidFill>
                  <a:schemeClr val="bg1"/>
                </a:solidFill>
                <a:latin typeface="Times New Roman" panose="02020603050405020304" pitchFamily="18" charset="0"/>
              </a:rPr>
              <a:t>nước</a:t>
            </a:r>
            <a:r>
              <a:rPr lang="en-US" altLang="en-US" sz="2800" b="1" dirty="0">
                <a:solidFill>
                  <a:schemeClr val="bg1"/>
                </a:solidFill>
                <a:latin typeface="Times New Roman" panose="02020603050405020304" pitchFamily="18" charset="0"/>
              </a:rPr>
              <a:t> </a:t>
            </a:r>
            <a:r>
              <a:rPr lang="en-US" altLang="en-US" sz="2800" b="1" dirty="0" err="1">
                <a:solidFill>
                  <a:schemeClr val="bg1"/>
                </a:solidFill>
                <a:latin typeface="Times New Roman" panose="02020603050405020304" pitchFamily="18" charset="0"/>
              </a:rPr>
              <a:t>cao</a:t>
            </a:r>
            <a:endParaRPr lang="en-US" altLang="en-US" sz="2800" b="1" dirty="0">
              <a:solidFill>
                <a:schemeClr val="bg1"/>
              </a:solidFill>
              <a:latin typeface="Times New Roman" panose="02020603050405020304" pitchFamily="18" charset="0"/>
            </a:endParaRPr>
          </a:p>
        </p:txBody>
      </p:sp>
      <p:sp>
        <p:nvSpPr>
          <p:cNvPr id="97" name="Rectangle 2"/>
          <p:cNvSpPr>
            <a:spLocks noChangeArrowheads="1"/>
          </p:cNvSpPr>
          <p:nvPr/>
        </p:nvSpPr>
        <p:spPr bwMode="auto">
          <a:xfrm>
            <a:off x="5161654" y="1172939"/>
            <a:ext cx="2590800" cy="304800"/>
          </a:xfrm>
          <a:prstGeom prst="rect">
            <a:avLst/>
          </a:prstGeom>
          <a:solidFill>
            <a:srgbClr val="C0C0C0"/>
          </a:solidFill>
          <a:ln w="317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98" name="Rectangle 3" descr="Dashed horizontal"/>
          <p:cNvSpPr>
            <a:spLocks noChangeArrowheads="1"/>
          </p:cNvSpPr>
          <p:nvPr/>
        </p:nvSpPr>
        <p:spPr bwMode="auto">
          <a:xfrm>
            <a:off x="5161654" y="1172939"/>
            <a:ext cx="2590800" cy="304800"/>
          </a:xfrm>
          <a:prstGeom prst="rect">
            <a:avLst/>
          </a:prstGeom>
          <a:pattFill prst="dashHorz">
            <a:fgClr>
              <a:schemeClr val="tx1"/>
            </a:fgClr>
            <a:bgClr>
              <a:srgbClr val="FF99FF"/>
            </a:bgClr>
          </a:pattFill>
          <a:ln w="3175">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99" name="Rectangle 4"/>
          <p:cNvSpPr>
            <a:spLocks noChangeArrowheads="1"/>
          </p:cNvSpPr>
          <p:nvPr/>
        </p:nvSpPr>
        <p:spPr bwMode="auto">
          <a:xfrm>
            <a:off x="7371454" y="4297139"/>
            <a:ext cx="304800" cy="1676400"/>
          </a:xfrm>
          <a:prstGeom prst="rect">
            <a:avLst/>
          </a:prstGeom>
          <a:solidFill>
            <a:srgbClr val="C0C0C0"/>
          </a:solidFill>
          <a:ln w="317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000099"/>
              </a:solidFill>
            </a:endParaRPr>
          </a:p>
          <a:p>
            <a:pPr algn="ctr" eaLnBrk="1" hangingPunct="1"/>
            <a:endParaRPr lang="en-US" altLang="en-US">
              <a:solidFill>
                <a:srgbClr val="000099"/>
              </a:solidFill>
            </a:endParaRPr>
          </a:p>
        </p:txBody>
      </p:sp>
      <p:sp>
        <p:nvSpPr>
          <p:cNvPr id="100" name="AutoShape 5"/>
          <p:cNvSpPr>
            <a:spLocks noChangeArrowheads="1"/>
          </p:cNvSpPr>
          <p:nvPr/>
        </p:nvSpPr>
        <p:spPr bwMode="auto">
          <a:xfrm>
            <a:off x="3866254" y="2544539"/>
            <a:ext cx="2971800" cy="4191000"/>
          </a:xfrm>
          <a:prstGeom prst="roundRect">
            <a:avLst>
              <a:gd name="adj" fmla="val 16667"/>
            </a:avLst>
          </a:prstGeom>
          <a:solidFill>
            <a:schemeClr val="accent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01" name="AutoShape 6"/>
          <p:cNvSpPr>
            <a:spLocks noChangeArrowheads="1"/>
          </p:cNvSpPr>
          <p:nvPr/>
        </p:nvSpPr>
        <p:spPr bwMode="auto">
          <a:xfrm>
            <a:off x="4018654" y="2620739"/>
            <a:ext cx="2667000" cy="3962400"/>
          </a:xfrm>
          <a:prstGeom prst="roundRect">
            <a:avLst>
              <a:gd name="adj" fmla="val 16667"/>
            </a:avLst>
          </a:prstGeom>
          <a:gradFill rotWithShape="1">
            <a:gsLst>
              <a:gs pos="0">
                <a:srgbClr val="767676"/>
              </a:gs>
              <a:gs pos="50000">
                <a:srgbClr val="FFFFFF"/>
              </a:gs>
              <a:gs pos="100000">
                <a:srgbClr val="767676"/>
              </a:gs>
            </a:gsLst>
            <a:lin ang="0" scaled="1"/>
          </a:gra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02" name="AutoShape 7" descr="Dashed horizontal"/>
          <p:cNvSpPr>
            <a:spLocks noChangeArrowheads="1"/>
          </p:cNvSpPr>
          <p:nvPr/>
        </p:nvSpPr>
        <p:spPr bwMode="auto">
          <a:xfrm>
            <a:off x="4018654" y="4601939"/>
            <a:ext cx="2667000" cy="1981200"/>
          </a:xfrm>
          <a:prstGeom prst="roundRect">
            <a:avLst>
              <a:gd name="adj" fmla="val 16667"/>
            </a:avLst>
          </a:prstGeom>
          <a:pattFill prst="dashHorz">
            <a:fgClr>
              <a:schemeClr val="tx1"/>
            </a:fgClr>
            <a:bgClr>
              <a:srgbClr val="FF99FF"/>
            </a:bgClr>
          </a:pattFill>
          <a:ln w="3175">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03" name="AutoShape 8"/>
          <p:cNvSpPr>
            <a:spLocks noChangeArrowheads="1"/>
          </p:cNvSpPr>
          <p:nvPr/>
        </p:nvSpPr>
        <p:spPr bwMode="auto">
          <a:xfrm rot="10800000">
            <a:off x="3561454" y="2163539"/>
            <a:ext cx="3581400" cy="838200"/>
          </a:xfrm>
          <a:custGeom>
            <a:avLst/>
            <a:gdLst>
              <a:gd name="T0" fmla="*/ 2147483647 w 21600"/>
              <a:gd name="T1" fmla="*/ 631110583 h 21600"/>
              <a:gd name="T2" fmla="*/ 2147483647 w 21600"/>
              <a:gd name="T3" fmla="*/ 1262221204 h 21600"/>
              <a:gd name="T4" fmla="*/ 2147483647 w 21600"/>
              <a:gd name="T5" fmla="*/ 631110583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ffectLst/>
          <a:extLst>
            <a:ext uri="{91240B29-F687-4F45-9708-019B960494DF}">
              <a14:hiddenLine xmlns:a14="http://schemas.microsoft.com/office/drawing/2010/main" w="762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4" name="AutoShape 9"/>
          <p:cNvSpPr>
            <a:spLocks noChangeArrowheads="1"/>
          </p:cNvSpPr>
          <p:nvPr/>
        </p:nvSpPr>
        <p:spPr bwMode="auto">
          <a:xfrm>
            <a:off x="4933054" y="2925539"/>
            <a:ext cx="914400" cy="381000"/>
          </a:xfrm>
          <a:custGeom>
            <a:avLst/>
            <a:gdLst>
              <a:gd name="T0" fmla="*/ 1433868100 w 21600"/>
              <a:gd name="T1" fmla="*/ 59270336 h 21600"/>
              <a:gd name="T2" fmla="*/ 819353200 w 21600"/>
              <a:gd name="T3" fmla="*/ 118540689 h 21600"/>
              <a:gd name="T4" fmla="*/ 204838300 w 21600"/>
              <a:gd name="T5" fmla="*/ 59270336 h 21600"/>
              <a:gd name="T6" fmla="*/ 8193532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762F00"/>
              </a:gs>
              <a:gs pos="50000">
                <a:srgbClr val="FF6600"/>
              </a:gs>
              <a:gs pos="100000">
                <a:srgbClr val="762F00"/>
              </a:gs>
            </a:gsLst>
            <a:lin ang="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5" name="AutoShape 10"/>
          <p:cNvSpPr>
            <a:spLocks noChangeArrowheads="1"/>
          </p:cNvSpPr>
          <p:nvPr/>
        </p:nvSpPr>
        <p:spPr bwMode="auto">
          <a:xfrm rot="10800000">
            <a:off x="3866254" y="1934939"/>
            <a:ext cx="2971800" cy="1143000"/>
          </a:xfrm>
          <a:custGeom>
            <a:avLst/>
            <a:gdLst>
              <a:gd name="T0" fmla="*/ 2147483647 w 21600"/>
              <a:gd name="T1" fmla="*/ 1600299219 h 21600"/>
              <a:gd name="T2" fmla="*/ 2147483647 w 21600"/>
              <a:gd name="T3" fmla="*/ 2147483647 h 21600"/>
              <a:gd name="T4" fmla="*/ 2147483647 w 21600"/>
              <a:gd name="T5" fmla="*/ 1600299219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vi-VN"/>
          </a:p>
        </p:txBody>
      </p:sp>
      <p:sp>
        <p:nvSpPr>
          <p:cNvPr id="106" name="Freeform 11"/>
          <p:cNvSpPr>
            <a:spLocks/>
          </p:cNvSpPr>
          <p:nvPr/>
        </p:nvSpPr>
        <p:spPr bwMode="auto">
          <a:xfrm>
            <a:off x="4018654" y="2144489"/>
            <a:ext cx="2667000" cy="1066800"/>
          </a:xfrm>
          <a:custGeom>
            <a:avLst/>
            <a:gdLst>
              <a:gd name="T0" fmla="*/ 0 w 1680"/>
              <a:gd name="T1" fmla="*/ 660 h 672"/>
              <a:gd name="T2" fmla="*/ 432 w 1680"/>
              <a:gd name="T3" fmla="*/ 0 h 672"/>
              <a:gd name="T4" fmla="*/ 1248 w 1680"/>
              <a:gd name="T5" fmla="*/ 0 h 672"/>
              <a:gd name="T6" fmla="*/ 1680 w 1680"/>
              <a:gd name="T7" fmla="*/ 672 h 672"/>
            </a:gdLst>
            <a:ahLst/>
            <a:cxnLst>
              <a:cxn ang="0">
                <a:pos x="T0" y="T1"/>
              </a:cxn>
              <a:cxn ang="0">
                <a:pos x="T2" y="T3"/>
              </a:cxn>
              <a:cxn ang="0">
                <a:pos x="T4" y="T5"/>
              </a:cxn>
              <a:cxn ang="0">
                <a:pos x="T6" y="T7"/>
              </a:cxn>
            </a:cxnLst>
            <a:rect l="0" t="0" r="r" b="b"/>
            <a:pathLst>
              <a:path w="1680" h="672">
                <a:moveTo>
                  <a:pt x="0" y="660"/>
                </a:moveTo>
                <a:lnTo>
                  <a:pt x="432" y="0"/>
                </a:lnTo>
                <a:lnTo>
                  <a:pt x="1248" y="0"/>
                </a:lnTo>
                <a:lnTo>
                  <a:pt x="1680" y="672"/>
                </a:lnTo>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31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latin typeface="Arial" charset="0"/>
            </a:endParaRPr>
          </a:p>
        </p:txBody>
      </p:sp>
      <p:sp>
        <p:nvSpPr>
          <p:cNvPr id="107" name="Rectangle 12"/>
          <p:cNvSpPr>
            <a:spLocks noChangeArrowheads="1"/>
          </p:cNvSpPr>
          <p:nvPr/>
        </p:nvSpPr>
        <p:spPr bwMode="auto">
          <a:xfrm>
            <a:off x="4018654" y="3077939"/>
            <a:ext cx="2667000" cy="228600"/>
          </a:xfrm>
          <a:prstGeom prst="rect">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08" name="Freeform 13"/>
          <p:cNvSpPr>
            <a:spLocks/>
          </p:cNvSpPr>
          <p:nvPr/>
        </p:nvSpPr>
        <p:spPr bwMode="auto">
          <a:xfrm>
            <a:off x="5504554" y="1477739"/>
            <a:ext cx="2266950" cy="685800"/>
          </a:xfrm>
          <a:custGeom>
            <a:avLst/>
            <a:gdLst>
              <a:gd name="T0" fmla="*/ 0 w 1428"/>
              <a:gd name="T1" fmla="*/ 2147483647 h 432"/>
              <a:gd name="T2" fmla="*/ 2147483647 w 1428"/>
              <a:gd name="T3" fmla="*/ 0 h 432"/>
              <a:gd name="T4" fmla="*/ 2147483647 w 1428"/>
              <a:gd name="T5" fmla="*/ 0 h 432"/>
              <a:gd name="T6" fmla="*/ 2147483647 w 1428"/>
              <a:gd name="T7" fmla="*/ 2147483647 h 432"/>
              <a:gd name="T8" fmla="*/ 2147483647 w 1428"/>
              <a:gd name="T9" fmla="*/ 2147483647 h 432"/>
              <a:gd name="T10" fmla="*/ 2147483647 w 1428"/>
              <a:gd name="T11" fmla="*/ 2147483647 h 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28" h="432">
                <a:moveTo>
                  <a:pt x="0" y="432"/>
                </a:moveTo>
                <a:lnTo>
                  <a:pt x="12" y="0"/>
                </a:lnTo>
                <a:lnTo>
                  <a:pt x="1428" y="0"/>
                </a:lnTo>
                <a:lnTo>
                  <a:pt x="1416" y="48"/>
                </a:lnTo>
                <a:lnTo>
                  <a:pt x="72" y="48"/>
                </a:lnTo>
                <a:lnTo>
                  <a:pt x="72" y="288"/>
                </a:lnTo>
              </a:path>
            </a:pathLst>
          </a:custGeom>
          <a:solidFill>
            <a:schemeClr val="accent1"/>
          </a:solidFill>
          <a:ln w="571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Freeform 14"/>
          <p:cNvSpPr>
            <a:spLocks/>
          </p:cNvSpPr>
          <p:nvPr/>
        </p:nvSpPr>
        <p:spPr bwMode="auto">
          <a:xfrm>
            <a:off x="5085454" y="1091372"/>
            <a:ext cx="2686050" cy="1072167"/>
          </a:xfrm>
          <a:custGeom>
            <a:avLst/>
            <a:gdLst>
              <a:gd name="T0" fmla="*/ 2147483647 w 1692"/>
              <a:gd name="T1" fmla="*/ 2147483647 h 672"/>
              <a:gd name="T2" fmla="*/ 2147483647 w 1692"/>
              <a:gd name="T3" fmla="*/ 2147483647 h 672"/>
              <a:gd name="T4" fmla="*/ 2147483647 w 1692"/>
              <a:gd name="T5" fmla="*/ 2147483647 h 672"/>
              <a:gd name="T6" fmla="*/ 2147483647 w 1692"/>
              <a:gd name="T7" fmla="*/ 0 h 672"/>
              <a:gd name="T8" fmla="*/ 0 w 1692"/>
              <a:gd name="T9" fmla="*/ 0 h 672"/>
              <a:gd name="T10" fmla="*/ 0 w 1692"/>
              <a:gd name="T11" fmla="*/ 2147483647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92" h="672">
                <a:moveTo>
                  <a:pt x="48" y="672"/>
                </a:moveTo>
                <a:lnTo>
                  <a:pt x="48" y="48"/>
                </a:lnTo>
                <a:lnTo>
                  <a:pt x="1680" y="48"/>
                </a:lnTo>
                <a:lnTo>
                  <a:pt x="1692" y="0"/>
                </a:lnTo>
                <a:lnTo>
                  <a:pt x="0" y="0"/>
                </a:lnTo>
                <a:lnTo>
                  <a:pt x="0" y="528"/>
                </a:lnTo>
              </a:path>
            </a:pathLst>
          </a:custGeom>
          <a:solidFill>
            <a:schemeClr val="accent1"/>
          </a:solidFill>
          <a:ln w="571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0" name="Freeform 15"/>
          <p:cNvSpPr>
            <a:spLocks/>
          </p:cNvSpPr>
          <p:nvPr/>
        </p:nvSpPr>
        <p:spPr bwMode="auto">
          <a:xfrm>
            <a:off x="3866254" y="1934939"/>
            <a:ext cx="1219200" cy="1143000"/>
          </a:xfrm>
          <a:custGeom>
            <a:avLst/>
            <a:gdLst>
              <a:gd name="T0" fmla="*/ 0 w 768"/>
              <a:gd name="T1" fmla="*/ 2147483647 h 720"/>
              <a:gd name="T2" fmla="*/ 2147483647 w 768"/>
              <a:gd name="T3" fmla="*/ 0 h 720"/>
              <a:gd name="T4" fmla="*/ 2147483647 w 768"/>
              <a:gd name="T5" fmla="*/ 0 h 720"/>
              <a:gd name="T6" fmla="*/ 0 60000 65536"/>
              <a:gd name="T7" fmla="*/ 0 60000 65536"/>
              <a:gd name="T8" fmla="*/ 0 60000 65536"/>
            </a:gdLst>
            <a:ahLst/>
            <a:cxnLst>
              <a:cxn ang="T6">
                <a:pos x="T0" y="T1"/>
              </a:cxn>
              <a:cxn ang="T7">
                <a:pos x="T2" y="T3"/>
              </a:cxn>
              <a:cxn ang="T8">
                <a:pos x="T4" y="T5"/>
              </a:cxn>
            </a:cxnLst>
            <a:rect l="0" t="0" r="r" b="b"/>
            <a:pathLst>
              <a:path w="768" h="720">
                <a:moveTo>
                  <a:pt x="0" y="720"/>
                </a:moveTo>
                <a:lnTo>
                  <a:pt x="480" y="0"/>
                </a:lnTo>
                <a:lnTo>
                  <a:pt x="768" y="0"/>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1" name="Freeform 16"/>
          <p:cNvSpPr>
            <a:spLocks/>
          </p:cNvSpPr>
          <p:nvPr/>
        </p:nvSpPr>
        <p:spPr bwMode="auto">
          <a:xfrm>
            <a:off x="5618854" y="1934939"/>
            <a:ext cx="1219200" cy="1143000"/>
          </a:xfrm>
          <a:custGeom>
            <a:avLst/>
            <a:gdLst>
              <a:gd name="T0" fmla="*/ 0 w 768"/>
              <a:gd name="T1" fmla="*/ 0 h 720"/>
              <a:gd name="T2" fmla="*/ 2147483647 w 768"/>
              <a:gd name="T3" fmla="*/ 0 h 720"/>
              <a:gd name="T4" fmla="*/ 2147483647 w 768"/>
              <a:gd name="T5" fmla="*/ 2147483647 h 720"/>
              <a:gd name="T6" fmla="*/ 0 60000 65536"/>
              <a:gd name="T7" fmla="*/ 0 60000 65536"/>
              <a:gd name="T8" fmla="*/ 0 60000 65536"/>
            </a:gdLst>
            <a:ahLst/>
            <a:cxnLst>
              <a:cxn ang="T6">
                <a:pos x="T0" y="T1"/>
              </a:cxn>
              <a:cxn ang="T7">
                <a:pos x="T2" y="T3"/>
              </a:cxn>
              <a:cxn ang="T8">
                <a:pos x="T4" y="T5"/>
              </a:cxn>
            </a:cxnLst>
            <a:rect l="0" t="0" r="r" b="b"/>
            <a:pathLst>
              <a:path w="768" h="720">
                <a:moveTo>
                  <a:pt x="0" y="0"/>
                </a:moveTo>
                <a:lnTo>
                  <a:pt x="288" y="0"/>
                </a:lnTo>
                <a:lnTo>
                  <a:pt x="768" y="720"/>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 name="Freeform 17"/>
          <p:cNvSpPr>
            <a:spLocks/>
          </p:cNvSpPr>
          <p:nvPr/>
        </p:nvSpPr>
        <p:spPr bwMode="auto">
          <a:xfrm>
            <a:off x="4018654" y="2163539"/>
            <a:ext cx="2667000" cy="1295400"/>
          </a:xfrm>
          <a:custGeom>
            <a:avLst/>
            <a:gdLst>
              <a:gd name="T0" fmla="*/ 0 w 1680"/>
              <a:gd name="T1" fmla="*/ 2147483647 h 816"/>
              <a:gd name="T2" fmla="*/ 0 w 1680"/>
              <a:gd name="T3" fmla="*/ 2147483647 h 816"/>
              <a:gd name="T4" fmla="*/ 2147483647 w 1680"/>
              <a:gd name="T5" fmla="*/ 0 h 816"/>
              <a:gd name="T6" fmla="*/ 2147483647 w 1680"/>
              <a:gd name="T7" fmla="*/ 0 h 816"/>
              <a:gd name="T8" fmla="*/ 2147483647 w 1680"/>
              <a:gd name="T9" fmla="*/ 2147483647 h 816"/>
              <a:gd name="T10" fmla="*/ 2147483647 w 1680"/>
              <a:gd name="T11" fmla="*/ 2147483647 h 8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0" h="816">
                <a:moveTo>
                  <a:pt x="0" y="720"/>
                </a:moveTo>
                <a:lnTo>
                  <a:pt x="0" y="624"/>
                </a:lnTo>
                <a:lnTo>
                  <a:pt x="432" y="0"/>
                </a:lnTo>
                <a:lnTo>
                  <a:pt x="1248" y="0"/>
                </a:lnTo>
                <a:lnTo>
                  <a:pt x="1680" y="672"/>
                </a:lnTo>
                <a:lnTo>
                  <a:pt x="1680" y="816"/>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 name="Rectangle 18"/>
          <p:cNvSpPr>
            <a:spLocks noChangeArrowheads="1"/>
          </p:cNvSpPr>
          <p:nvPr/>
        </p:nvSpPr>
        <p:spPr bwMode="auto">
          <a:xfrm>
            <a:off x="5161654" y="1249139"/>
            <a:ext cx="381000" cy="990600"/>
          </a:xfrm>
          <a:prstGeom prst="rect">
            <a:avLst/>
          </a:prstGeom>
          <a:solidFill>
            <a:srgbClr val="C0C0C0"/>
          </a:solidFill>
          <a:ln w="317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000099"/>
              </a:solidFill>
            </a:endParaRPr>
          </a:p>
          <a:p>
            <a:pPr algn="ctr" eaLnBrk="1" hangingPunct="1"/>
            <a:endParaRPr lang="en-US" altLang="en-US">
              <a:solidFill>
                <a:srgbClr val="000099"/>
              </a:solidFill>
            </a:endParaRPr>
          </a:p>
        </p:txBody>
      </p:sp>
      <p:sp>
        <p:nvSpPr>
          <p:cNvPr id="114" name="AutoShape 19"/>
          <p:cNvSpPr>
            <a:spLocks noChangeArrowheads="1"/>
          </p:cNvSpPr>
          <p:nvPr/>
        </p:nvSpPr>
        <p:spPr bwMode="auto">
          <a:xfrm>
            <a:off x="4933054" y="3001739"/>
            <a:ext cx="914400" cy="381000"/>
          </a:xfrm>
          <a:custGeom>
            <a:avLst/>
            <a:gdLst>
              <a:gd name="T0" fmla="*/ 1433868100 w 21600"/>
              <a:gd name="T1" fmla="*/ 59270336 h 21600"/>
              <a:gd name="T2" fmla="*/ 819353200 w 21600"/>
              <a:gd name="T3" fmla="*/ 118540689 h 21600"/>
              <a:gd name="T4" fmla="*/ 204838300 w 21600"/>
              <a:gd name="T5" fmla="*/ 59270336 h 21600"/>
              <a:gd name="T6" fmla="*/ 8193532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5" name="Rectangle 20"/>
          <p:cNvSpPr>
            <a:spLocks noChangeArrowheads="1"/>
          </p:cNvSpPr>
          <p:nvPr/>
        </p:nvSpPr>
        <p:spPr bwMode="auto">
          <a:xfrm>
            <a:off x="3028054" y="5821139"/>
            <a:ext cx="1295400" cy="304800"/>
          </a:xfrm>
          <a:prstGeom prst="rect">
            <a:avLst/>
          </a:prstGeom>
          <a:solidFill>
            <a:srgbClr val="C0C0C0"/>
          </a:solidFill>
          <a:ln w="317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16" name="Rectangle 21"/>
          <p:cNvSpPr>
            <a:spLocks noChangeArrowheads="1"/>
          </p:cNvSpPr>
          <p:nvPr/>
        </p:nvSpPr>
        <p:spPr bwMode="auto">
          <a:xfrm>
            <a:off x="2647054" y="4297139"/>
            <a:ext cx="381000" cy="1828800"/>
          </a:xfrm>
          <a:prstGeom prst="rect">
            <a:avLst/>
          </a:prstGeom>
          <a:solidFill>
            <a:srgbClr val="C0C0C0"/>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17" name="Rectangle 22" descr="Dashed horizontal"/>
          <p:cNvSpPr>
            <a:spLocks noChangeArrowheads="1"/>
          </p:cNvSpPr>
          <p:nvPr/>
        </p:nvSpPr>
        <p:spPr bwMode="auto">
          <a:xfrm>
            <a:off x="2647054" y="4297139"/>
            <a:ext cx="381000" cy="1828800"/>
          </a:xfrm>
          <a:prstGeom prst="rect">
            <a:avLst/>
          </a:prstGeom>
          <a:pattFill prst="dashHorz">
            <a:fgClr>
              <a:schemeClr val="tx1"/>
            </a:fgClr>
            <a:bgClr>
              <a:srgbClr val="FF99FF"/>
            </a:bgClr>
          </a:pattFill>
          <a:ln w="9525">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18" name="Rectangle 23" descr="Dashed horizontal"/>
          <p:cNvSpPr>
            <a:spLocks noChangeArrowheads="1"/>
          </p:cNvSpPr>
          <p:nvPr/>
        </p:nvSpPr>
        <p:spPr bwMode="auto">
          <a:xfrm>
            <a:off x="2647054" y="5821139"/>
            <a:ext cx="1676400" cy="304800"/>
          </a:xfrm>
          <a:prstGeom prst="rect">
            <a:avLst/>
          </a:prstGeom>
          <a:pattFill prst="dashHorz">
            <a:fgClr>
              <a:schemeClr val="tx1"/>
            </a:fgClr>
            <a:bgClr>
              <a:srgbClr val="FF99FF"/>
            </a:bgClr>
          </a:pattFill>
          <a:ln w="3175">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19" name="Freeform 24"/>
          <p:cNvSpPr>
            <a:spLocks/>
          </p:cNvSpPr>
          <p:nvPr/>
        </p:nvSpPr>
        <p:spPr bwMode="auto">
          <a:xfrm>
            <a:off x="2647054" y="4281264"/>
            <a:ext cx="1676400" cy="1849438"/>
          </a:xfrm>
          <a:custGeom>
            <a:avLst/>
            <a:gdLst>
              <a:gd name="T0" fmla="*/ 0 w 1056"/>
              <a:gd name="T1" fmla="*/ 0 h 1165"/>
              <a:gd name="T2" fmla="*/ 0 w 1056"/>
              <a:gd name="T3" fmla="*/ 2147483647 h 1165"/>
              <a:gd name="T4" fmla="*/ 2147483647 w 1056"/>
              <a:gd name="T5" fmla="*/ 2147483647 h 1165"/>
              <a:gd name="T6" fmla="*/ 0 60000 65536"/>
              <a:gd name="T7" fmla="*/ 0 60000 65536"/>
              <a:gd name="T8" fmla="*/ 0 60000 65536"/>
            </a:gdLst>
            <a:ahLst/>
            <a:cxnLst>
              <a:cxn ang="T6">
                <a:pos x="T0" y="T1"/>
              </a:cxn>
              <a:cxn ang="T7">
                <a:pos x="T2" y="T3"/>
              </a:cxn>
              <a:cxn ang="T8">
                <a:pos x="T4" y="T5"/>
              </a:cxn>
            </a:cxnLst>
            <a:rect l="0" t="0" r="r" b="b"/>
            <a:pathLst>
              <a:path w="1056" h="1165">
                <a:moveTo>
                  <a:pt x="0" y="0"/>
                </a:moveTo>
                <a:lnTo>
                  <a:pt x="0" y="1165"/>
                </a:lnTo>
                <a:lnTo>
                  <a:pt x="1056" y="1162"/>
                </a:ln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0" name="Freeform 25"/>
          <p:cNvSpPr>
            <a:spLocks/>
          </p:cNvSpPr>
          <p:nvPr/>
        </p:nvSpPr>
        <p:spPr bwMode="auto">
          <a:xfrm>
            <a:off x="3028054" y="4297139"/>
            <a:ext cx="1295400" cy="1524000"/>
          </a:xfrm>
          <a:custGeom>
            <a:avLst/>
            <a:gdLst>
              <a:gd name="T0" fmla="*/ 2147483647 w 816"/>
              <a:gd name="T1" fmla="*/ 2147483647 h 960"/>
              <a:gd name="T2" fmla="*/ 0 w 816"/>
              <a:gd name="T3" fmla="*/ 2147483647 h 960"/>
              <a:gd name="T4" fmla="*/ 0 w 816"/>
              <a:gd name="T5" fmla="*/ 0 h 960"/>
              <a:gd name="T6" fmla="*/ 0 60000 65536"/>
              <a:gd name="T7" fmla="*/ 0 60000 65536"/>
              <a:gd name="T8" fmla="*/ 0 60000 65536"/>
            </a:gdLst>
            <a:ahLst/>
            <a:cxnLst>
              <a:cxn ang="T6">
                <a:pos x="T0" y="T1"/>
              </a:cxn>
              <a:cxn ang="T7">
                <a:pos x="T2" y="T3"/>
              </a:cxn>
              <a:cxn ang="T8">
                <a:pos x="T4" y="T5"/>
              </a:cxn>
            </a:cxnLst>
            <a:rect l="0" t="0" r="r" b="b"/>
            <a:pathLst>
              <a:path w="816" h="960">
                <a:moveTo>
                  <a:pt x="816" y="960"/>
                </a:moveTo>
                <a:lnTo>
                  <a:pt x="0" y="960"/>
                </a:lnTo>
                <a:lnTo>
                  <a:pt x="0" y="0"/>
                </a:ln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1" name="Rectangle 26" descr="Dashed horizontal"/>
          <p:cNvSpPr>
            <a:spLocks noChangeArrowheads="1"/>
          </p:cNvSpPr>
          <p:nvPr/>
        </p:nvSpPr>
        <p:spPr bwMode="auto">
          <a:xfrm>
            <a:off x="4018654" y="3306539"/>
            <a:ext cx="2667000" cy="1295400"/>
          </a:xfrm>
          <a:prstGeom prst="rect">
            <a:avLst/>
          </a:prstGeom>
          <a:pattFill prst="dashHorz">
            <a:fgClr>
              <a:schemeClr val="tx1"/>
            </a:fgClr>
            <a:bgClr>
              <a:srgbClr val="FF99FF"/>
            </a:bgClr>
          </a:pattFill>
          <a:ln w="9525">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22" name="Freeform 27"/>
          <p:cNvSpPr>
            <a:spLocks/>
          </p:cNvSpPr>
          <p:nvPr/>
        </p:nvSpPr>
        <p:spPr bwMode="auto">
          <a:xfrm>
            <a:off x="5847454" y="3916139"/>
            <a:ext cx="914400" cy="1257300"/>
          </a:xfrm>
          <a:custGeom>
            <a:avLst/>
            <a:gdLst>
              <a:gd name="T0" fmla="*/ 2147483647 w 576"/>
              <a:gd name="T1" fmla="*/ 0 h 792"/>
              <a:gd name="T2" fmla="*/ 0 w 576"/>
              <a:gd name="T3" fmla="*/ 0 h 792"/>
              <a:gd name="T4" fmla="*/ 2147483647 w 576"/>
              <a:gd name="T5" fmla="*/ 2147483647 h 792"/>
              <a:gd name="T6" fmla="*/ 0 60000 65536"/>
              <a:gd name="T7" fmla="*/ 0 60000 65536"/>
              <a:gd name="T8" fmla="*/ 0 60000 65536"/>
            </a:gdLst>
            <a:ahLst/>
            <a:cxnLst>
              <a:cxn ang="T6">
                <a:pos x="T0" y="T1"/>
              </a:cxn>
              <a:cxn ang="T7">
                <a:pos x="T2" y="T3"/>
              </a:cxn>
              <a:cxn ang="T8">
                <a:pos x="T4" y="T5"/>
              </a:cxn>
            </a:cxnLst>
            <a:rect l="0" t="0" r="r" b="b"/>
            <a:pathLst>
              <a:path w="576" h="792">
                <a:moveTo>
                  <a:pt x="576" y="0"/>
                </a:moveTo>
                <a:lnTo>
                  <a:pt x="0" y="0"/>
                </a:lnTo>
                <a:lnTo>
                  <a:pt x="564" y="792"/>
                </a:lnTo>
              </a:path>
            </a:pathLst>
          </a:custGeom>
          <a:solidFill>
            <a:schemeClr val="accent1"/>
          </a:solidFill>
          <a:ln w="9525">
            <a:solidFill>
              <a:srgbClr val="6666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 name="Freeform 28"/>
          <p:cNvSpPr>
            <a:spLocks/>
          </p:cNvSpPr>
          <p:nvPr/>
        </p:nvSpPr>
        <p:spPr bwMode="auto">
          <a:xfrm>
            <a:off x="5847454" y="3916139"/>
            <a:ext cx="838200" cy="1219200"/>
          </a:xfrm>
          <a:custGeom>
            <a:avLst/>
            <a:gdLst>
              <a:gd name="T0" fmla="*/ 2147483647 w 528"/>
              <a:gd name="T1" fmla="*/ 0 h 768"/>
              <a:gd name="T2" fmla="*/ 0 w 528"/>
              <a:gd name="T3" fmla="*/ 0 h 768"/>
              <a:gd name="T4" fmla="*/ 2147483647 w 528"/>
              <a:gd name="T5" fmla="*/ 2147483647 h 768"/>
              <a:gd name="T6" fmla="*/ 0 60000 65536"/>
              <a:gd name="T7" fmla="*/ 0 60000 65536"/>
              <a:gd name="T8" fmla="*/ 0 60000 65536"/>
            </a:gdLst>
            <a:ahLst/>
            <a:cxnLst>
              <a:cxn ang="T6">
                <a:pos x="T0" y="T1"/>
              </a:cxn>
              <a:cxn ang="T7">
                <a:pos x="T2" y="T3"/>
              </a:cxn>
              <a:cxn ang="T8">
                <a:pos x="T4" y="T5"/>
              </a:cxn>
            </a:cxnLst>
            <a:rect l="0" t="0" r="r" b="b"/>
            <a:pathLst>
              <a:path w="528" h="768">
                <a:moveTo>
                  <a:pt x="528" y="0"/>
                </a:moveTo>
                <a:lnTo>
                  <a:pt x="0" y="0"/>
                </a:lnTo>
                <a:lnTo>
                  <a:pt x="528" y="768"/>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4" name="Freeform 29"/>
          <p:cNvSpPr>
            <a:spLocks/>
          </p:cNvSpPr>
          <p:nvPr/>
        </p:nvSpPr>
        <p:spPr bwMode="auto">
          <a:xfrm>
            <a:off x="3942454" y="3916139"/>
            <a:ext cx="914400" cy="1276350"/>
          </a:xfrm>
          <a:custGeom>
            <a:avLst/>
            <a:gdLst>
              <a:gd name="T0" fmla="*/ 0 w 576"/>
              <a:gd name="T1" fmla="*/ 0 h 804"/>
              <a:gd name="T2" fmla="*/ 2147483647 w 576"/>
              <a:gd name="T3" fmla="*/ 0 h 804"/>
              <a:gd name="T4" fmla="*/ 0 w 576"/>
              <a:gd name="T5" fmla="*/ 2147483647 h 804"/>
              <a:gd name="T6" fmla="*/ 0 60000 65536"/>
              <a:gd name="T7" fmla="*/ 0 60000 65536"/>
              <a:gd name="T8" fmla="*/ 0 60000 65536"/>
            </a:gdLst>
            <a:ahLst/>
            <a:cxnLst>
              <a:cxn ang="T6">
                <a:pos x="T0" y="T1"/>
              </a:cxn>
              <a:cxn ang="T7">
                <a:pos x="T2" y="T3"/>
              </a:cxn>
              <a:cxn ang="T8">
                <a:pos x="T4" y="T5"/>
              </a:cxn>
            </a:cxnLst>
            <a:rect l="0" t="0" r="r" b="b"/>
            <a:pathLst>
              <a:path w="576" h="804">
                <a:moveTo>
                  <a:pt x="0" y="0"/>
                </a:moveTo>
                <a:lnTo>
                  <a:pt x="576" y="0"/>
                </a:lnTo>
                <a:lnTo>
                  <a:pt x="0" y="804"/>
                </a:lnTo>
              </a:path>
            </a:pathLst>
          </a:custGeom>
          <a:solidFill>
            <a:schemeClr val="accent1"/>
          </a:solidFill>
          <a:ln w="9525">
            <a:solidFill>
              <a:srgbClr val="6666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5" name="Freeform 30"/>
          <p:cNvSpPr>
            <a:spLocks/>
          </p:cNvSpPr>
          <p:nvPr/>
        </p:nvSpPr>
        <p:spPr bwMode="auto">
          <a:xfrm>
            <a:off x="4018654" y="3916139"/>
            <a:ext cx="838200" cy="1219200"/>
          </a:xfrm>
          <a:custGeom>
            <a:avLst/>
            <a:gdLst>
              <a:gd name="T0" fmla="*/ 0 w 528"/>
              <a:gd name="T1" fmla="*/ 0 h 768"/>
              <a:gd name="T2" fmla="*/ 2147483647 w 528"/>
              <a:gd name="T3" fmla="*/ 0 h 768"/>
              <a:gd name="T4" fmla="*/ 0 w 528"/>
              <a:gd name="T5" fmla="*/ 2147483647 h 768"/>
              <a:gd name="T6" fmla="*/ 0 60000 65536"/>
              <a:gd name="T7" fmla="*/ 0 60000 65536"/>
              <a:gd name="T8" fmla="*/ 0 60000 65536"/>
            </a:gdLst>
            <a:ahLst/>
            <a:cxnLst>
              <a:cxn ang="T6">
                <a:pos x="T0" y="T1"/>
              </a:cxn>
              <a:cxn ang="T7">
                <a:pos x="T2" y="T3"/>
              </a:cxn>
              <a:cxn ang="T8">
                <a:pos x="T4" y="T5"/>
              </a:cxn>
            </a:cxnLst>
            <a:rect l="0" t="0" r="r" b="b"/>
            <a:pathLst>
              <a:path w="528" h="768">
                <a:moveTo>
                  <a:pt x="0" y="0"/>
                </a:moveTo>
                <a:lnTo>
                  <a:pt x="528" y="0"/>
                </a:lnTo>
                <a:lnTo>
                  <a:pt x="0" y="768"/>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6" name="Freeform 31"/>
          <p:cNvSpPr>
            <a:spLocks/>
          </p:cNvSpPr>
          <p:nvPr/>
        </p:nvSpPr>
        <p:spPr bwMode="auto">
          <a:xfrm>
            <a:off x="6076054" y="4297139"/>
            <a:ext cx="1600200" cy="304800"/>
          </a:xfrm>
          <a:custGeom>
            <a:avLst/>
            <a:gdLst>
              <a:gd name="T0" fmla="*/ 0 w 1008"/>
              <a:gd name="T1" fmla="*/ 0 h 192"/>
              <a:gd name="T2" fmla="*/ 2147483647 w 1008"/>
              <a:gd name="T3" fmla="*/ 2147483647 h 192"/>
              <a:gd name="T4" fmla="*/ 2147483647 w 1008"/>
              <a:gd name="T5" fmla="*/ 2147483647 h 192"/>
              <a:gd name="T6" fmla="*/ 2147483647 w 1008"/>
              <a:gd name="T7" fmla="*/ 0 h 192"/>
              <a:gd name="T8" fmla="*/ 0 w 100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192">
                <a:moveTo>
                  <a:pt x="0" y="0"/>
                </a:moveTo>
                <a:lnTo>
                  <a:pt x="144" y="192"/>
                </a:lnTo>
                <a:lnTo>
                  <a:pt x="1008" y="192"/>
                </a:lnTo>
                <a:lnTo>
                  <a:pt x="1008" y="0"/>
                </a:lnTo>
                <a:lnTo>
                  <a:pt x="0" y="0"/>
                </a:lnTo>
                <a:close/>
              </a:path>
            </a:pathLst>
          </a:custGeom>
          <a:solidFill>
            <a:srgbClr val="C0C0C0"/>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7" name="Freeform 32"/>
          <p:cNvSpPr>
            <a:spLocks/>
          </p:cNvSpPr>
          <p:nvPr/>
        </p:nvSpPr>
        <p:spPr bwMode="auto">
          <a:xfrm>
            <a:off x="6080817" y="4297139"/>
            <a:ext cx="1595437" cy="1676400"/>
          </a:xfrm>
          <a:custGeom>
            <a:avLst/>
            <a:gdLst>
              <a:gd name="T0" fmla="*/ 0 w 1005"/>
              <a:gd name="T1" fmla="*/ 2147483647 h 1056"/>
              <a:gd name="T2" fmla="*/ 2147483647 w 1005"/>
              <a:gd name="T3" fmla="*/ 0 h 1056"/>
              <a:gd name="T4" fmla="*/ 2147483647 w 1005"/>
              <a:gd name="T5" fmla="*/ 2147483647 h 1056"/>
              <a:gd name="T6" fmla="*/ 0 60000 65536"/>
              <a:gd name="T7" fmla="*/ 0 60000 65536"/>
              <a:gd name="T8" fmla="*/ 0 60000 65536"/>
            </a:gdLst>
            <a:ahLst/>
            <a:cxnLst>
              <a:cxn ang="T6">
                <a:pos x="T0" y="T1"/>
              </a:cxn>
              <a:cxn ang="T7">
                <a:pos x="T2" y="T3"/>
              </a:cxn>
              <a:cxn ang="T8">
                <a:pos x="T4" y="T5"/>
              </a:cxn>
            </a:cxnLst>
            <a:rect l="0" t="0" r="r" b="b"/>
            <a:pathLst>
              <a:path w="1005" h="1056">
                <a:moveTo>
                  <a:pt x="0" y="3"/>
                </a:moveTo>
                <a:lnTo>
                  <a:pt x="1005" y="0"/>
                </a:lnTo>
                <a:lnTo>
                  <a:pt x="1005" y="1056"/>
                </a:ln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8" name="Freeform 33"/>
          <p:cNvSpPr>
            <a:spLocks/>
          </p:cNvSpPr>
          <p:nvPr/>
        </p:nvSpPr>
        <p:spPr bwMode="auto">
          <a:xfrm>
            <a:off x="6304654" y="4601939"/>
            <a:ext cx="1066800" cy="1371600"/>
          </a:xfrm>
          <a:custGeom>
            <a:avLst/>
            <a:gdLst>
              <a:gd name="T0" fmla="*/ 0 w 672"/>
              <a:gd name="T1" fmla="*/ 0 h 864"/>
              <a:gd name="T2" fmla="*/ 2147483647 w 672"/>
              <a:gd name="T3" fmla="*/ 0 h 864"/>
              <a:gd name="T4" fmla="*/ 2147483647 w 672"/>
              <a:gd name="T5" fmla="*/ 2147483647 h 864"/>
              <a:gd name="T6" fmla="*/ 0 60000 65536"/>
              <a:gd name="T7" fmla="*/ 0 60000 65536"/>
              <a:gd name="T8" fmla="*/ 0 60000 65536"/>
            </a:gdLst>
            <a:ahLst/>
            <a:cxnLst>
              <a:cxn ang="T6">
                <a:pos x="T0" y="T1"/>
              </a:cxn>
              <a:cxn ang="T7">
                <a:pos x="T2" y="T3"/>
              </a:cxn>
              <a:cxn ang="T8">
                <a:pos x="T4" y="T5"/>
              </a:cxn>
            </a:cxnLst>
            <a:rect l="0" t="0" r="r" b="b"/>
            <a:pathLst>
              <a:path w="672" h="864">
                <a:moveTo>
                  <a:pt x="0" y="0"/>
                </a:moveTo>
                <a:lnTo>
                  <a:pt x="672" y="0"/>
                </a:lnTo>
                <a:lnTo>
                  <a:pt x="672" y="864"/>
                </a:ln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9" name="Freeform 34" descr="Dashed horizontal"/>
          <p:cNvSpPr>
            <a:spLocks/>
          </p:cNvSpPr>
          <p:nvPr/>
        </p:nvSpPr>
        <p:spPr bwMode="auto">
          <a:xfrm>
            <a:off x="4147242" y="1196752"/>
            <a:ext cx="2386012" cy="2119312"/>
          </a:xfrm>
          <a:custGeom>
            <a:avLst/>
            <a:gdLst>
              <a:gd name="T0" fmla="*/ 2147483647 w 1503"/>
              <a:gd name="T1" fmla="*/ 2147483647 h 1335"/>
              <a:gd name="T2" fmla="*/ 2147483647 w 1503"/>
              <a:gd name="T3" fmla="*/ 2147483647 h 1335"/>
              <a:gd name="T4" fmla="*/ 2147483647 w 1503"/>
              <a:gd name="T5" fmla="*/ 2147483647 h 1335"/>
              <a:gd name="T6" fmla="*/ 2147483647 w 1503"/>
              <a:gd name="T7" fmla="*/ 2147483647 h 1335"/>
              <a:gd name="T8" fmla="*/ 2147483647 w 1503"/>
              <a:gd name="T9" fmla="*/ 2147483647 h 1335"/>
              <a:gd name="T10" fmla="*/ 2147483647 w 1503"/>
              <a:gd name="T11" fmla="*/ 2147483647 h 1335"/>
              <a:gd name="T12" fmla="*/ 2147483647 w 1503"/>
              <a:gd name="T13" fmla="*/ 2147483647 h 1335"/>
              <a:gd name="T14" fmla="*/ 2147483647 w 1503"/>
              <a:gd name="T15" fmla="*/ 0 h 1335"/>
              <a:gd name="T16" fmla="*/ 2147483647 w 1503"/>
              <a:gd name="T17" fmla="*/ 2147483647 h 1335"/>
              <a:gd name="T18" fmla="*/ 2147483647 w 1503"/>
              <a:gd name="T19" fmla="*/ 2147483647 h 1335"/>
              <a:gd name="T20" fmla="*/ 0 w 1503"/>
              <a:gd name="T21" fmla="*/ 2147483647 h 1335"/>
              <a:gd name="T22" fmla="*/ 2147483647 w 1503"/>
              <a:gd name="T23" fmla="*/ 2147483647 h 1335"/>
              <a:gd name="T24" fmla="*/ 2147483647 w 1503"/>
              <a:gd name="T25" fmla="*/ 2147483647 h 13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3" h="1335">
                <a:moveTo>
                  <a:pt x="604" y="1335"/>
                </a:moveTo>
                <a:lnTo>
                  <a:pt x="975" y="1329"/>
                </a:lnTo>
                <a:lnTo>
                  <a:pt x="1071" y="1185"/>
                </a:lnTo>
                <a:lnTo>
                  <a:pt x="1503" y="1185"/>
                </a:lnTo>
                <a:lnTo>
                  <a:pt x="1167" y="609"/>
                </a:lnTo>
                <a:lnTo>
                  <a:pt x="879" y="609"/>
                </a:lnTo>
                <a:lnTo>
                  <a:pt x="875" y="12"/>
                </a:lnTo>
                <a:lnTo>
                  <a:pt x="656" y="0"/>
                </a:lnTo>
                <a:lnTo>
                  <a:pt x="645" y="588"/>
                </a:lnTo>
                <a:lnTo>
                  <a:pt x="368" y="611"/>
                </a:lnTo>
                <a:lnTo>
                  <a:pt x="0" y="1164"/>
                </a:lnTo>
                <a:lnTo>
                  <a:pt x="501" y="1169"/>
                </a:lnTo>
                <a:lnTo>
                  <a:pt x="604" y="1335"/>
                </a:lnTo>
                <a:close/>
              </a:path>
            </a:pathLst>
          </a:custGeom>
          <a:pattFill prst="dashHorz">
            <a:fgClr>
              <a:schemeClr val="tx1"/>
            </a:fgClr>
            <a:bgClr>
              <a:srgbClr val="FF99FF"/>
            </a:bgClr>
          </a:pattFill>
          <a:ln w="9525">
            <a:solidFill>
              <a:srgbClr val="FF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30" name="Group 35"/>
          <p:cNvGrpSpPr>
            <a:grpSpLocks/>
          </p:cNvGrpSpPr>
          <p:nvPr/>
        </p:nvGrpSpPr>
        <p:grpSpPr bwMode="auto">
          <a:xfrm>
            <a:off x="4380604" y="3001739"/>
            <a:ext cx="2000250" cy="3429000"/>
            <a:chOff x="4692" y="1728"/>
            <a:chExt cx="1260" cy="2160"/>
          </a:xfrm>
        </p:grpSpPr>
        <p:sp>
          <p:nvSpPr>
            <p:cNvPr id="131" name="Rectangle 36"/>
            <p:cNvSpPr>
              <a:spLocks noChangeArrowheads="1"/>
            </p:cNvSpPr>
            <p:nvPr/>
          </p:nvSpPr>
          <p:spPr bwMode="auto">
            <a:xfrm>
              <a:off x="5268" y="1968"/>
              <a:ext cx="144" cy="1920"/>
            </a:xfrm>
            <a:prstGeom prst="rect">
              <a:avLst/>
            </a:prstGeom>
            <a:gradFill rotWithShape="1">
              <a:gsLst>
                <a:gs pos="0">
                  <a:srgbClr val="762F00"/>
                </a:gs>
                <a:gs pos="50000">
                  <a:srgbClr val="FF6600"/>
                </a:gs>
                <a:gs pos="100000">
                  <a:srgbClr val="762F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32" name="Freeform 37"/>
            <p:cNvSpPr>
              <a:spLocks/>
            </p:cNvSpPr>
            <p:nvPr/>
          </p:nvSpPr>
          <p:spPr bwMode="auto">
            <a:xfrm>
              <a:off x="4692" y="2496"/>
              <a:ext cx="1260" cy="480"/>
            </a:xfrm>
            <a:custGeom>
              <a:avLst/>
              <a:gdLst>
                <a:gd name="T0" fmla="*/ 0 w 1260"/>
                <a:gd name="T1" fmla="*/ 480 h 480"/>
                <a:gd name="T2" fmla="*/ 336 w 1260"/>
                <a:gd name="T3" fmla="*/ 0 h 480"/>
                <a:gd name="T4" fmla="*/ 936 w 1260"/>
                <a:gd name="T5" fmla="*/ 0 h 480"/>
                <a:gd name="T6" fmla="*/ 1260 w 1260"/>
                <a:gd name="T7" fmla="*/ 468 h 480"/>
                <a:gd name="T8" fmla="*/ 1164 w 1260"/>
                <a:gd name="T9" fmla="*/ 480 h 480"/>
                <a:gd name="T10" fmla="*/ 960 w 1260"/>
                <a:gd name="T11" fmla="*/ 192 h 480"/>
                <a:gd name="T12" fmla="*/ 312 w 1260"/>
                <a:gd name="T13" fmla="*/ 192 h 480"/>
                <a:gd name="T14" fmla="*/ 120 w 1260"/>
                <a:gd name="T15" fmla="*/ 468 h 480"/>
                <a:gd name="T16" fmla="*/ 0 w 1260"/>
                <a:gd name="T17" fmla="*/ 480 h 4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0" h="480">
                  <a:moveTo>
                    <a:pt x="0" y="480"/>
                  </a:moveTo>
                  <a:lnTo>
                    <a:pt x="336" y="0"/>
                  </a:lnTo>
                  <a:lnTo>
                    <a:pt x="936" y="0"/>
                  </a:lnTo>
                  <a:lnTo>
                    <a:pt x="1260" y="468"/>
                  </a:lnTo>
                  <a:lnTo>
                    <a:pt x="1164" y="480"/>
                  </a:lnTo>
                  <a:lnTo>
                    <a:pt x="960" y="192"/>
                  </a:lnTo>
                  <a:lnTo>
                    <a:pt x="312" y="192"/>
                  </a:lnTo>
                  <a:lnTo>
                    <a:pt x="120" y="468"/>
                  </a:lnTo>
                  <a:lnTo>
                    <a:pt x="0" y="480"/>
                  </a:lnTo>
                  <a:close/>
                </a:path>
              </a:pathLst>
            </a:custGeom>
            <a:solidFill>
              <a:schemeClr val="accent1"/>
            </a:solidFill>
            <a:ln w="571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3" name="AutoShape 38"/>
            <p:cNvSpPr>
              <a:spLocks noChangeArrowheads="1"/>
            </p:cNvSpPr>
            <p:nvPr/>
          </p:nvSpPr>
          <p:spPr bwMode="auto">
            <a:xfrm>
              <a:off x="5028" y="1728"/>
              <a:ext cx="624"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762F00"/>
                </a:gs>
                <a:gs pos="50000">
                  <a:srgbClr val="FF6600"/>
                </a:gs>
                <a:gs pos="100000">
                  <a:srgbClr val="762F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4" name="Rectangle 39"/>
            <p:cNvSpPr>
              <a:spLocks noChangeArrowheads="1"/>
            </p:cNvSpPr>
            <p:nvPr/>
          </p:nvSpPr>
          <p:spPr bwMode="auto">
            <a:xfrm>
              <a:off x="5508" y="2400"/>
              <a:ext cx="96" cy="336"/>
            </a:xfrm>
            <a:prstGeom prst="rect">
              <a:avLst/>
            </a:prstGeom>
            <a:solidFill>
              <a:schemeClr val="bg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35" name="Rectangle 40"/>
            <p:cNvSpPr>
              <a:spLocks noChangeArrowheads="1"/>
            </p:cNvSpPr>
            <p:nvPr/>
          </p:nvSpPr>
          <p:spPr bwMode="auto">
            <a:xfrm>
              <a:off x="5076" y="2400"/>
              <a:ext cx="96" cy="384"/>
            </a:xfrm>
            <a:prstGeom prst="rect">
              <a:avLst/>
            </a:prstGeom>
            <a:solidFill>
              <a:schemeClr val="bg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36" name="Line 41"/>
            <p:cNvSpPr>
              <a:spLocks noChangeShapeType="1"/>
            </p:cNvSpPr>
            <p:nvPr/>
          </p:nvSpPr>
          <p:spPr bwMode="auto">
            <a:xfrm>
              <a:off x="5076" y="244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7" name="Line 42"/>
            <p:cNvSpPr>
              <a:spLocks noChangeShapeType="1"/>
            </p:cNvSpPr>
            <p:nvPr/>
          </p:nvSpPr>
          <p:spPr bwMode="auto">
            <a:xfrm>
              <a:off x="5172" y="244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8" name="Line 43"/>
            <p:cNvSpPr>
              <a:spLocks noChangeShapeType="1"/>
            </p:cNvSpPr>
            <p:nvPr/>
          </p:nvSpPr>
          <p:spPr bwMode="auto">
            <a:xfrm>
              <a:off x="5508" y="244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9" name="Line 44"/>
            <p:cNvSpPr>
              <a:spLocks noChangeShapeType="1"/>
            </p:cNvSpPr>
            <p:nvPr/>
          </p:nvSpPr>
          <p:spPr bwMode="auto">
            <a:xfrm>
              <a:off x="5604" y="244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40" name="Rectangle 45" descr="Dashed horizontal"/>
          <p:cNvSpPr>
            <a:spLocks noChangeArrowheads="1"/>
          </p:cNvSpPr>
          <p:nvPr/>
        </p:nvSpPr>
        <p:spPr bwMode="auto">
          <a:xfrm>
            <a:off x="5618854" y="3687539"/>
            <a:ext cx="228600" cy="685800"/>
          </a:xfrm>
          <a:prstGeom prst="rect">
            <a:avLst/>
          </a:prstGeom>
          <a:pattFill prst="dashHorz">
            <a:fgClr>
              <a:schemeClr val="tx1"/>
            </a:fgClr>
            <a:bgClr>
              <a:srgbClr val="FF99FF"/>
            </a:bgClr>
          </a:pattFill>
          <a:ln w="9525">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41" name="Rectangle 46" descr="Dashed horizontal"/>
          <p:cNvSpPr>
            <a:spLocks noChangeArrowheads="1"/>
          </p:cNvSpPr>
          <p:nvPr/>
        </p:nvSpPr>
        <p:spPr bwMode="auto">
          <a:xfrm>
            <a:off x="4933054" y="3687539"/>
            <a:ext cx="228600" cy="762000"/>
          </a:xfrm>
          <a:prstGeom prst="rect">
            <a:avLst/>
          </a:prstGeom>
          <a:pattFill prst="dashHorz">
            <a:fgClr>
              <a:schemeClr val="tx1"/>
            </a:fgClr>
            <a:bgClr>
              <a:srgbClr val="FF99FF"/>
            </a:bgClr>
          </a:pattFill>
          <a:ln w="9525">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nvGrpSpPr>
          <p:cNvPr id="142" name="Group 47"/>
          <p:cNvGrpSpPr>
            <a:grpSpLocks/>
          </p:cNvGrpSpPr>
          <p:nvPr/>
        </p:nvGrpSpPr>
        <p:grpSpPr bwMode="auto">
          <a:xfrm>
            <a:off x="4628254" y="5516339"/>
            <a:ext cx="1600200" cy="914400"/>
            <a:chOff x="624" y="1152"/>
            <a:chExt cx="1296" cy="1152"/>
          </a:xfrm>
        </p:grpSpPr>
        <p:sp>
          <p:nvSpPr>
            <p:cNvPr id="143" name="AutoShape 48"/>
            <p:cNvSpPr>
              <a:spLocks noChangeArrowheads="1"/>
            </p:cNvSpPr>
            <p:nvPr/>
          </p:nvSpPr>
          <p:spPr bwMode="auto">
            <a:xfrm>
              <a:off x="624" y="1152"/>
              <a:ext cx="1296" cy="96"/>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44" name="AutoShape 49"/>
            <p:cNvSpPr>
              <a:spLocks noChangeArrowheads="1"/>
            </p:cNvSpPr>
            <p:nvPr/>
          </p:nvSpPr>
          <p:spPr bwMode="auto">
            <a:xfrm>
              <a:off x="624" y="1248"/>
              <a:ext cx="1296" cy="96"/>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45" name="AutoShape 50"/>
            <p:cNvSpPr>
              <a:spLocks noChangeArrowheads="1"/>
            </p:cNvSpPr>
            <p:nvPr/>
          </p:nvSpPr>
          <p:spPr bwMode="auto">
            <a:xfrm>
              <a:off x="624" y="1344"/>
              <a:ext cx="1296" cy="96"/>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46" name="AutoShape 51"/>
            <p:cNvSpPr>
              <a:spLocks noChangeArrowheads="1"/>
            </p:cNvSpPr>
            <p:nvPr/>
          </p:nvSpPr>
          <p:spPr bwMode="auto">
            <a:xfrm>
              <a:off x="624" y="1440"/>
              <a:ext cx="1296" cy="96"/>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47" name="AutoShape 52"/>
            <p:cNvSpPr>
              <a:spLocks noChangeArrowheads="1"/>
            </p:cNvSpPr>
            <p:nvPr/>
          </p:nvSpPr>
          <p:spPr bwMode="auto">
            <a:xfrm>
              <a:off x="624" y="1536"/>
              <a:ext cx="1296" cy="96"/>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48" name="AutoShape 53"/>
            <p:cNvSpPr>
              <a:spLocks noChangeArrowheads="1"/>
            </p:cNvSpPr>
            <p:nvPr/>
          </p:nvSpPr>
          <p:spPr bwMode="auto">
            <a:xfrm>
              <a:off x="624" y="1632"/>
              <a:ext cx="1296" cy="96"/>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49" name="AutoShape 54"/>
            <p:cNvSpPr>
              <a:spLocks noChangeArrowheads="1"/>
            </p:cNvSpPr>
            <p:nvPr/>
          </p:nvSpPr>
          <p:spPr bwMode="auto">
            <a:xfrm>
              <a:off x="624" y="1728"/>
              <a:ext cx="1296" cy="96"/>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50" name="AutoShape 55"/>
            <p:cNvSpPr>
              <a:spLocks noChangeArrowheads="1"/>
            </p:cNvSpPr>
            <p:nvPr/>
          </p:nvSpPr>
          <p:spPr bwMode="auto">
            <a:xfrm>
              <a:off x="624" y="1824"/>
              <a:ext cx="1296" cy="96"/>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51" name="AutoShape 56"/>
            <p:cNvSpPr>
              <a:spLocks noChangeArrowheads="1"/>
            </p:cNvSpPr>
            <p:nvPr/>
          </p:nvSpPr>
          <p:spPr bwMode="auto">
            <a:xfrm>
              <a:off x="624" y="1920"/>
              <a:ext cx="1296" cy="96"/>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52" name="AutoShape 57"/>
            <p:cNvSpPr>
              <a:spLocks noChangeArrowheads="1"/>
            </p:cNvSpPr>
            <p:nvPr/>
          </p:nvSpPr>
          <p:spPr bwMode="auto">
            <a:xfrm>
              <a:off x="624" y="2016"/>
              <a:ext cx="1296" cy="96"/>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53" name="AutoShape 58"/>
            <p:cNvSpPr>
              <a:spLocks noChangeArrowheads="1"/>
            </p:cNvSpPr>
            <p:nvPr/>
          </p:nvSpPr>
          <p:spPr bwMode="auto">
            <a:xfrm>
              <a:off x="624" y="2112"/>
              <a:ext cx="1296" cy="96"/>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54" name="AutoShape 59"/>
            <p:cNvSpPr>
              <a:spLocks noChangeArrowheads="1"/>
            </p:cNvSpPr>
            <p:nvPr/>
          </p:nvSpPr>
          <p:spPr bwMode="auto">
            <a:xfrm>
              <a:off x="624" y="2208"/>
              <a:ext cx="1296" cy="96"/>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grpSp>
        <p:nvGrpSpPr>
          <p:cNvPr id="155" name="Group 60"/>
          <p:cNvGrpSpPr>
            <a:grpSpLocks/>
          </p:cNvGrpSpPr>
          <p:nvPr/>
        </p:nvGrpSpPr>
        <p:grpSpPr bwMode="auto">
          <a:xfrm>
            <a:off x="4628254" y="5821139"/>
            <a:ext cx="1600200" cy="762000"/>
            <a:chOff x="624" y="1152"/>
            <a:chExt cx="1296" cy="1152"/>
          </a:xfrm>
        </p:grpSpPr>
        <p:sp>
          <p:nvSpPr>
            <p:cNvPr id="156" name="AutoShape 61"/>
            <p:cNvSpPr>
              <a:spLocks noChangeArrowheads="1"/>
            </p:cNvSpPr>
            <p:nvPr/>
          </p:nvSpPr>
          <p:spPr bwMode="auto">
            <a:xfrm>
              <a:off x="624" y="1152"/>
              <a:ext cx="1296" cy="96"/>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57" name="AutoShape 62"/>
            <p:cNvSpPr>
              <a:spLocks noChangeArrowheads="1"/>
            </p:cNvSpPr>
            <p:nvPr/>
          </p:nvSpPr>
          <p:spPr bwMode="auto">
            <a:xfrm>
              <a:off x="624" y="1248"/>
              <a:ext cx="1296" cy="96"/>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58" name="AutoShape 63"/>
            <p:cNvSpPr>
              <a:spLocks noChangeArrowheads="1"/>
            </p:cNvSpPr>
            <p:nvPr/>
          </p:nvSpPr>
          <p:spPr bwMode="auto">
            <a:xfrm>
              <a:off x="624" y="1344"/>
              <a:ext cx="1296" cy="96"/>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59" name="AutoShape 64"/>
            <p:cNvSpPr>
              <a:spLocks noChangeArrowheads="1"/>
            </p:cNvSpPr>
            <p:nvPr/>
          </p:nvSpPr>
          <p:spPr bwMode="auto">
            <a:xfrm>
              <a:off x="624" y="1440"/>
              <a:ext cx="1296" cy="96"/>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0" name="AutoShape 65"/>
            <p:cNvSpPr>
              <a:spLocks noChangeArrowheads="1"/>
            </p:cNvSpPr>
            <p:nvPr/>
          </p:nvSpPr>
          <p:spPr bwMode="auto">
            <a:xfrm>
              <a:off x="624" y="1536"/>
              <a:ext cx="1296" cy="96"/>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1" name="AutoShape 66"/>
            <p:cNvSpPr>
              <a:spLocks noChangeArrowheads="1"/>
            </p:cNvSpPr>
            <p:nvPr/>
          </p:nvSpPr>
          <p:spPr bwMode="auto">
            <a:xfrm>
              <a:off x="624" y="1632"/>
              <a:ext cx="1296" cy="96"/>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2" name="AutoShape 67"/>
            <p:cNvSpPr>
              <a:spLocks noChangeArrowheads="1"/>
            </p:cNvSpPr>
            <p:nvPr/>
          </p:nvSpPr>
          <p:spPr bwMode="auto">
            <a:xfrm>
              <a:off x="624" y="1728"/>
              <a:ext cx="1296" cy="96"/>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3" name="AutoShape 68"/>
            <p:cNvSpPr>
              <a:spLocks noChangeArrowheads="1"/>
            </p:cNvSpPr>
            <p:nvPr/>
          </p:nvSpPr>
          <p:spPr bwMode="auto">
            <a:xfrm>
              <a:off x="624" y="1824"/>
              <a:ext cx="1296" cy="96"/>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4" name="AutoShape 69"/>
            <p:cNvSpPr>
              <a:spLocks noChangeArrowheads="1"/>
            </p:cNvSpPr>
            <p:nvPr/>
          </p:nvSpPr>
          <p:spPr bwMode="auto">
            <a:xfrm>
              <a:off x="624" y="1920"/>
              <a:ext cx="1296" cy="96"/>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5" name="AutoShape 70"/>
            <p:cNvSpPr>
              <a:spLocks noChangeArrowheads="1"/>
            </p:cNvSpPr>
            <p:nvPr/>
          </p:nvSpPr>
          <p:spPr bwMode="auto">
            <a:xfrm>
              <a:off x="624" y="2016"/>
              <a:ext cx="1296" cy="96"/>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6" name="AutoShape 71"/>
            <p:cNvSpPr>
              <a:spLocks noChangeArrowheads="1"/>
            </p:cNvSpPr>
            <p:nvPr/>
          </p:nvSpPr>
          <p:spPr bwMode="auto">
            <a:xfrm>
              <a:off x="624" y="2112"/>
              <a:ext cx="1296" cy="96"/>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7" name="AutoShape 72"/>
            <p:cNvSpPr>
              <a:spLocks noChangeArrowheads="1"/>
            </p:cNvSpPr>
            <p:nvPr/>
          </p:nvSpPr>
          <p:spPr bwMode="auto">
            <a:xfrm>
              <a:off x="624" y="2208"/>
              <a:ext cx="1296" cy="96"/>
            </a:xfrm>
            <a:prstGeom prst="flowChartTerminator">
              <a:avLst/>
            </a:prstGeom>
            <a:gradFill rotWithShape="1">
              <a:gsLst>
                <a:gs pos="0">
                  <a:srgbClr val="692A00"/>
                </a:gs>
                <a:gs pos="50000">
                  <a:srgbClr val="FF6600"/>
                </a:gs>
                <a:gs pos="100000">
                  <a:srgbClr val="692A00"/>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sp>
        <p:nvSpPr>
          <p:cNvPr id="168" name="AutoShape 73"/>
          <p:cNvSpPr>
            <a:spLocks noChangeArrowheads="1"/>
          </p:cNvSpPr>
          <p:nvPr/>
        </p:nvSpPr>
        <p:spPr bwMode="auto">
          <a:xfrm>
            <a:off x="8133454" y="1096739"/>
            <a:ext cx="609600" cy="304800"/>
          </a:xfrm>
          <a:prstGeom prst="rightArrow">
            <a:avLst>
              <a:gd name="adj1" fmla="val 50000"/>
              <a:gd name="adj2"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9" name="Text Box 74"/>
          <p:cNvSpPr txBox="1">
            <a:spLocks noChangeArrowheads="1"/>
          </p:cNvSpPr>
          <p:nvPr/>
        </p:nvSpPr>
        <p:spPr bwMode="auto">
          <a:xfrm>
            <a:off x="7847704" y="1666812"/>
            <a:ext cx="152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0099"/>
                </a:solidFill>
                <a:latin typeface="Times New Roman" panose="02020603050405020304" pitchFamily="18" charset="0"/>
                <a:cs typeface="Times New Roman" panose="02020603050405020304" pitchFamily="18" charset="0"/>
              </a:rPr>
              <a:t>Đến</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két</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làm</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mát</a:t>
            </a:r>
            <a:r>
              <a:rPr lang="en-US" altLang="en-US" sz="2400" dirty="0">
                <a:solidFill>
                  <a:srgbClr val="000099"/>
                </a:solidFill>
                <a:latin typeface="Times New Roman" panose="02020603050405020304" pitchFamily="18" charset="0"/>
                <a:cs typeface="Times New Roman" panose="02020603050405020304" pitchFamily="18" charset="0"/>
              </a:rPr>
              <a:t> </a:t>
            </a:r>
          </a:p>
        </p:txBody>
      </p:sp>
      <p:grpSp>
        <p:nvGrpSpPr>
          <p:cNvPr id="171" name="Group 76"/>
          <p:cNvGrpSpPr>
            <a:grpSpLocks/>
          </p:cNvGrpSpPr>
          <p:nvPr/>
        </p:nvGrpSpPr>
        <p:grpSpPr bwMode="auto">
          <a:xfrm>
            <a:off x="2261953" y="3057302"/>
            <a:ext cx="1295400" cy="1244600"/>
            <a:chOff x="349" y="2744"/>
            <a:chExt cx="576" cy="616"/>
          </a:xfrm>
        </p:grpSpPr>
        <p:sp>
          <p:nvSpPr>
            <p:cNvPr id="172" name="Text Box 77"/>
            <p:cNvSpPr txBox="1">
              <a:spLocks noChangeArrowheads="1"/>
            </p:cNvSpPr>
            <p:nvPr/>
          </p:nvSpPr>
          <p:spPr bwMode="auto">
            <a:xfrm>
              <a:off x="349" y="2744"/>
              <a:ext cx="576"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dirty="0" err="1">
                  <a:solidFill>
                    <a:srgbClr val="000099"/>
                  </a:solidFill>
                  <a:latin typeface="Times New Roman" panose="02020603050405020304" pitchFamily="18" charset="0"/>
                </a:rPr>
                <a:t>Nước</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nóng</a:t>
              </a:r>
              <a:endParaRPr lang="en-US" altLang="en-US" sz="2400" b="1" dirty="0">
                <a:solidFill>
                  <a:srgbClr val="000099"/>
                </a:solidFill>
                <a:latin typeface="Times New Roman" panose="02020603050405020304" pitchFamily="18" charset="0"/>
              </a:endParaRPr>
            </a:p>
          </p:txBody>
        </p:sp>
        <p:sp>
          <p:nvSpPr>
            <p:cNvPr id="173" name="AutoShape 78"/>
            <p:cNvSpPr>
              <a:spLocks noChangeArrowheads="1"/>
            </p:cNvSpPr>
            <p:nvPr/>
          </p:nvSpPr>
          <p:spPr bwMode="auto">
            <a:xfrm>
              <a:off x="528" y="3168"/>
              <a:ext cx="144" cy="192"/>
            </a:xfrm>
            <a:prstGeom prst="down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sp>
        <p:nvSpPr>
          <p:cNvPr id="174" name="Line 79"/>
          <p:cNvSpPr>
            <a:spLocks noChangeShapeType="1"/>
          </p:cNvSpPr>
          <p:nvPr/>
        </p:nvSpPr>
        <p:spPr bwMode="auto">
          <a:xfrm flipV="1">
            <a:off x="2089840" y="4754339"/>
            <a:ext cx="709613" cy="33669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5" name="Line 80"/>
          <p:cNvSpPr>
            <a:spLocks noChangeShapeType="1"/>
          </p:cNvSpPr>
          <p:nvPr/>
        </p:nvSpPr>
        <p:spPr bwMode="auto">
          <a:xfrm flipH="1">
            <a:off x="3256654" y="6278339"/>
            <a:ext cx="1905000" cy="2413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6" name="Line 81"/>
          <p:cNvSpPr>
            <a:spLocks noChangeShapeType="1"/>
          </p:cNvSpPr>
          <p:nvPr/>
        </p:nvSpPr>
        <p:spPr bwMode="auto">
          <a:xfrm flipH="1" flipV="1">
            <a:off x="4475854" y="1553939"/>
            <a:ext cx="83820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7" name="Line 82"/>
          <p:cNvSpPr>
            <a:spLocks noChangeShapeType="1"/>
          </p:cNvSpPr>
          <p:nvPr/>
        </p:nvSpPr>
        <p:spPr bwMode="auto">
          <a:xfrm flipV="1">
            <a:off x="5466454" y="2315939"/>
            <a:ext cx="1447800" cy="838200"/>
          </a:xfrm>
          <a:prstGeom prst="line">
            <a:avLst/>
          </a:prstGeom>
          <a:noFill/>
          <a:ln w="3810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8" name="Line 83"/>
          <p:cNvSpPr>
            <a:spLocks noChangeShapeType="1"/>
          </p:cNvSpPr>
          <p:nvPr/>
        </p:nvSpPr>
        <p:spPr bwMode="auto">
          <a:xfrm flipV="1">
            <a:off x="5466454" y="3458939"/>
            <a:ext cx="1981200" cy="838200"/>
          </a:xfrm>
          <a:prstGeom prst="line">
            <a:avLst/>
          </a:prstGeom>
          <a:noFill/>
          <a:ln w="3810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9" name="Line 84"/>
          <p:cNvSpPr>
            <a:spLocks noChangeShapeType="1"/>
          </p:cNvSpPr>
          <p:nvPr/>
        </p:nvSpPr>
        <p:spPr bwMode="auto">
          <a:xfrm flipV="1">
            <a:off x="7600054" y="4525739"/>
            <a:ext cx="6096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0" name="Text Box 85"/>
          <p:cNvSpPr txBox="1">
            <a:spLocks noChangeArrowheads="1"/>
          </p:cNvSpPr>
          <p:nvPr/>
        </p:nvSpPr>
        <p:spPr bwMode="auto">
          <a:xfrm>
            <a:off x="2799453" y="6448244"/>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solidFill>
                  <a:srgbClr val="000099"/>
                </a:solidFill>
              </a:rPr>
              <a:t>2</a:t>
            </a:r>
          </a:p>
        </p:txBody>
      </p:sp>
      <p:sp>
        <p:nvSpPr>
          <p:cNvPr id="181" name="Text Box 86"/>
          <p:cNvSpPr txBox="1">
            <a:spLocks noChangeArrowheads="1"/>
          </p:cNvSpPr>
          <p:nvPr/>
        </p:nvSpPr>
        <p:spPr bwMode="auto">
          <a:xfrm>
            <a:off x="1699315" y="499478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solidFill>
                  <a:srgbClr val="000099"/>
                </a:solidFill>
              </a:rPr>
              <a:t>3</a:t>
            </a:r>
          </a:p>
        </p:txBody>
      </p:sp>
      <p:sp>
        <p:nvSpPr>
          <p:cNvPr id="182" name="Text Box 87"/>
          <p:cNvSpPr txBox="1">
            <a:spLocks noChangeArrowheads="1"/>
          </p:cNvSpPr>
          <p:nvPr/>
        </p:nvSpPr>
        <p:spPr bwMode="auto">
          <a:xfrm>
            <a:off x="4094854" y="1325339"/>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99"/>
                </a:solidFill>
              </a:rPr>
              <a:t>5</a:t>
            </a:r>
          </a:p>
        </p:txBody>
      </p:sp>
      <p:sp>
        <p:nvSpPr>
          <p:cNvPr id="183" name="Text Box 88"/>
          <p:cNvSpPr txBox="1">
            <a:spLocks noChangeArrowheads="1"/>
          </p:cNvSpPr>
          <p:nvPr/>
        </p:nvSpPr>
        <p:spPr bwMode="auto">
          <a:xfrm>
            <a:off x="6914254" y="2087339"/>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99"/>
                </a:solidFill>
              </a:rPr>
              <a:t>Van 2</a:t>
            </a:r>
          </a:p>
        </p:txBody>
      </p:sp>
      <p:sp>
        <p:nvSpPr>
          <p:cNvPr id="184" name="Text Box 89"/>
          <p:cNvSpPr txBox="1">
            <a:spLocks noChangeArrowheads="1"/>
          </p:cNvSpPr>
          <p:nvPr/>
        </p:nvSpPr>
        <p:spPr bwMode="auto">
          <a:xfrm>
            <a:off x="7447654" y="3230339"/>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99"/>
                </a:solidFill>
              </a:rPr>
              <a:t>Van 1</a:t>
            </a:r>
          </a:p>
        </p:txBody>
      </p:sp>
      <p:sp>
        <p:nvSpPr>
          <p:cNvPr id="185" name="Text Box 90"/>
          <p:cNvSpPr txBox="1">
            <a:spLocks noChangeArrowheads="1"/>
          </p:cNvSpPr>
          <p:nvPr/>
        </p:nvSpPr>
        <p:spPr bwMode="auto">
          <a:xfrm>
            <a:off x="8209654" y="4297139"/>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99"/>
                </a:solidFill>
              </a:rPr>
              <a:t>8</a:t>
            </a:r>
          </a:p>
        </p:txBody>
      </p:sp>
    </p:spTree>
    <p:extLst>
      <p:ext uri="{BB962C8B-B14F-4D97-AF65-F5344CB8AC3E}">
        <p14:creationId xmlns:p14="http://schemas.microsoft.com/office/powerpoint/2010/main" val="8453113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p:cTn id="7" dur="1000" fill="hold"/>
                                        <p:tgtEl>
                                          <p:spTgt spid="171"/>
                                        </p:tgtEl>
                                        <p:attrNameLst>
                                          <p:attrName>ppt_w</p:attrName>
                                        </p:attrNameLst>
                                      </p:cBhvr>
                                      <p:tavLst>
                                        <p:tav tm="0">
                                          <p:val>
                                            <p:strVal val="#ppt_w*0.70"/>
                                          </p:val>
                                        </p:tav>
                                        <p:tav tm="100000">
                                          <p:val>
                                            <p:strVal val="#ppt_w"/>
                                          </p:val>
                                        </p:tav>
                                      </p:tavLst>
                                    </p:anim>
                                    <p:anim calcmode="lin" valueType="num">
                                      <p:cBhvr>
                                        <p:cTn id="8" dur="1000" fill="hold"/>
                                        <p:tgtEl>
                                          <p:spTgt spid="171"/>
                                        </p:tgtEl>
                                        <p:attrNameLst>
                                          <p:attrName>ppt_h</p:attrName>
                                        </p:attrNameLst>
                                      </p:cBhvr>
                                      <p:tavLst>
                                        <p:tav tm="0">
                                          <p:val>
                                            <p:strVal val="#ppt_h"/>
                                          </p:val>
                                        </p:tav>
                                        <p:tav tm="100000">
                                          <p:val>
                                            <p:strVal val="#ppt_h"/>
                                          </p:val>
                                        </p:tav>
                                      </p:tavLst>
                                    </p:anim>
                                    <p:animEffect transition="in" filter="fade">
                                      <p:cBhvr>
                                        <p:cTn id="9" dur="1000"/>
                                        <p:tgtEl>
                                          <p:spTgt spid="171"/>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wipe(up)">
                                      <p:cBhvr>
                                        <p:cTn id="13" dur="2000"/>
                                        <p:tgtEl>
                                          <p:spTgt spid="117"/>
                                        </p:tgtEl>
                                      </p:cBhvr>
                                    </p:animEffect>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wipe(left)">
                                      <p:cBhvr>
                                        <p:cTn id="17" dur="2000"/>
                                        <p:tgtEl>
                                          <p:spTgt spid="118"/>
                                        </p:tgtEl>
                                      </p:cBhvr>
                                    </p:animEffect>
                                  </p:childTnLst>
                                </p:cTn>
                              </p:par>
                            </p:childTnLst>
                          </p:cTn>
                        </p:par>
                        <p:par>
                          <p:cTn id="18" fill="hold">
                            <p:stCondLst>
                              <p:cond delay="5000"/>
                            </p:stCondLst>
                            <p:childTnLst>
                              <p:par>
                                <p:cTn id="19" presetID="2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Effect transition="in" filter="wipe(down)">
                                      <p:cBhvr>
                                        <p:cTn id="21" dur="2000"/>
                                        <p:tgtEl>
                                          <p:spTgt spid="102"/>
                                        </p:tgtEl>
                                      </p:cBhvr>
                                    </p:animEffect>
                                  </p:childTnLst>
                                </p:cTn>
                              </p:par>
                              <p:par>
                                <p:cTn id="22" presetID="64" presetClass="path" presetSubtype="0" accel="50000" decel="50000" fill="hold" nodeType="withEffect">
                                  <p:stCondLst>
                                    <p:cond delay="0"/>
                                  </p:stCondLst>
                                  <p:childTnLst>
                                    <p:animMotion origin="layout" path="M 3.61111E-6 -4.81481E-6 L 3.61111E-6 -0.06666 " pathEditMode="relative" rAng="0" ptsTypes="AA">
                                      <p:cBhvr>
                                        <p:cTn id="23" dur="2000" fill="hold"/>
                                        <p:tgtEl>
                                          <p:spTgt spid="142"/>
                                        </p:tgtEl>
                                        <p:attrNameLst>
                                          <p:attrName>ppt_x</p:attrName>
                                          <p:attrName>ppt_y</p:attrName>
                                        </p:attrNameLst>
                                      </p:cBhvr>
                                      <p:rCtr x="0" y="-3333"/>
                                    </p:animMotion>
                                  </p:childTnLst>
                                </p:cTn>
                              </p:par>
                              <p:par>
                                <p:cTn id="24" presetID="64" presetClass="path" presetSubtype="0" accel="50000" decel="50000" fill="hold" nodeType="withEffect">
                                  <p:stCondLst>
                                    <p:cond delay="0"/>
                                  </p:stCondLst>
                                  <p:childTnLst>
                                    <p:animMotion origin="layout" path="M 1.94444E-6 -0.01111 L 1.94444E-6 -0.05 " pathEditMode="relative" rAng="0" ptsTypes="AA">
                                      <p:cBhvr>
                                        <p:cTn id="25" dur="2000" fill="hold"/>
                                        <p:tgtEl>
                                          <p:spTgt spid="130"/>
                                        </p:tgtEl>
                                        <p:attrNameLst>
                                          <p:attrName>ppt_x</p:attrName>
                                          <p:attrName>ppt_y</p:attrName>
                                        </p:attrNameLst>
                                      </p:cBhvr>
                                      <p:rCtr x="0" y="-1944"/>
                                    </p:animMotion>
                                  </p:childTnLst>
                                </p:cTn>
                              </p:par>
                            </p:childTnLst>
                          </p:cTn>
                        </p:par>
                        <p:par>
                          <p:cTn id="26" fill="hold">
                            <p:stCondLst>
                              <p:cond delay="7000"/>
                            </p:stCondLst>
                            <p:childTnLst>
                              <p:par>
                                <p:cTn id="27" presetID="22" presetClass="entr" presetSubtype="4" fill="hold" grpId="0" nodeType="afterEffect">
                                  <p:stCondLst>
                                    <p:cond delay="0"/>
                                  </p:stCondLst>
                                  <p:childTnLst>
                                    <p:set>
                                      <p:cBhvr>
                                        <p:cTn id="28" dur="1" fill="hold">
                                          <p:stCondLst>
                                            <p:cond delay="0"/>
                                          </p:stCondLst>
                                        </p:cTn>
                                        <p:tgtEl>
                                          <p:spTgt spid="140"/>
                                        </p:tgtEl>
                                        <p:attrNameLst>
                                          <p:attrName>style.visibility</p:attrName>
                                        </p:attrNameLst>
                                      </p:cBhvr>
                                      <p:to>
                                        <p:strVal val="visible"/>
                                      </p:to>
                                    </p:set>
                                    <p:animEffect transition="in" filter="wipe(down)">
                                      <p:cBhvr>
                                        <p:cTn id="29" dur="1000"/>
                                        <p:tgtEl>
                                          <p:spTgt spid="14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1"/>
                                        </p:tgtEl>
                                        <p:attrNameLst>
                                          <p:attrName>style.visibility</p:attrName>
                                        </p:attrNameLst>
                                      </p:cBhvr>
                                      <p:to>
                                        <p:strVal val="visible"/>
                                      </p:to>
                                    </p:set>
                                    <p:animEffect transition="in" filter="wipe(down)">
                                      <p:cBhvr>
                                        <p:cTn id="32" dur="1000"/>
                                        <p:tgtEl>
                                          <p:spTgt spid="14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21"/>
                                        </p:tgtEl>
                                        <p:attrNameLst>
                                          <p:attrName>style.visibility</p:attrName>
                                        </p:attrNameLst>
                                      </p:cBhvr>
                                      <p:to>
                                        <p:strVal val="visible"/>
                                      </p:to>
                                    </p:set>
                                    <p:animEffect transition="in" filter="wipe(down)">
                                      <p:cBhvr>
                                        <p:cTn id="35" dur="2000"/>
                                        <p:tgtEl>
                                          <p:spTgt spid="121"/>
                                        </p:tgtEl>
                                      </p:cBhvr>
                                    </p:animEffect>
                                  </p:childTnLst>
                                </p:cTn>
                              </p:par>
                            </p:childTnLst>
                          </p:cTn>
                        </p:par>
                        <p:par>
                          <p:cTn id="36" fill="hold">
                            <p:stCondLst>
                              <p:cond delay="9000"/>
                            </p:stCondLst>
                            <p:childTnLst>
                              <p:par>
                                <p:cTn id="37" presetID="22" presetClass="entr" presetSubtype="4" fill="hold" grpId="0" nodeType="after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wipe(down)">
                                      <p:cBhvr>
                                        <p:cTn id="39" dur="2000"/>
                                        <p:tgtEl>
                                          <p:spTgt spid="129"/>
                                        </p:tgtEl>
                                      </p:cBhvr>
                                    </p:animEffect>
                                  </p:childTnLst>
                                </p:cTn>
                              </p:par>
                            </p:childTnLst>
                          </p:cTn>
                        </p:par>
                        <p:par>
                          <p:cTn id="40" fill="hold">
                            <p:stCondLst>
                              <p:cond delay="11000"/>
                            </p:stCondLst>
                            <p:childTnLst>
                              <p:par>
                                <p:cTn id="41" presetID="22" presetClass="entr" presetSubtype="8" fill="hold" grpId="0" nodeType="afterEffect">
                                  <p:stCondLst>
                                    <p:cond delay="0"/>
                                  </p:stCondLst>
                                  <p:childTnLst>
                                    <p:set>
                                      <p:cBhvr>
                                        <p:cTn id="42" dur="1" fill="hold">
                                          <p:stCondLst>
                                            <p:cond delay="0"/>
                                          </p:stCondLst>
                                        </p:cTn>
                                        <p:tgtEl>
                                          <p:spTgt spid="98"/>
                                        </p:tgtEl>
                                        <p:attrNameLst>
                                          <p:attrName>style.visibility</p:attrName>
                                        </p:attrNameLst>
                                      </p:cBhvr>
                                      <p:to>
                                        <p:strVal val="visible"/>
                                      </p:to>
                                    </p:set>
                                    <p:animEffect transition="in" filter="wipe(left)">
                                      <p:cBhvr>
                                        <p:cTn id="43" dur="2000"/>
                                        <p:tgtEl>
                                          <p:spTgt spid="98"/>
                                        </p:tgtEl>
                                      </p:cBhvr>
                                    </p:animEffect>
                                  </p:childTnLst>
                                </p:cTn>
                              </p:par>
                            </p:childTnLst>
                          </p:cTn>
                        </p:par>
                        <p:par>
                          <p:cTn id="44" fill="hold">
                            <p:stCondLst>
                              <p:cond delay="13000"/>
                            </p:stCondLst>
                            <p:childTnLst>
                              <p:par>
                                <p:cTn id="45" presetID="22" presetClass="entr" presetSubtype="8"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left)">
                                      <p:cBhvr>
                                        <p:cTn id="47" dur="2000"/>
                                        <p:tgtEl>
                                          <p:spTgt spid="168"/>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169"/>
                                        </p:tgtEl>
                                        <p:attrNameLst>
                                          <p:attrName>style.visibility</p:attrName>
                                        </p:attrNameLst>
                                      </p:cBhvr>
                                      <p:to>
                                        <p:strVal val="visible"/>
                                      </p:to>
                                    </p:set>
                                    <p:animEffect transition="in" filter="box(in)">
                                      <p:cBhvr>
                                        <p:cTn id="50"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02" grpId="0" animBg="1"/>
      <p:bldP spid="117" grpId="0" animBg="1"/>
      <p:bldP spid="118" grpId="0" animBg="1"/>
      <p:bldP spid="121" grpId="0" animBg="1"/>
      <p:bldP spid="129" grpId="0" animBg="1"/>
      <p:bldP spid="140" grpId="0" animBg="1"/>
      <p:bldP spid="141" grpId="0" animBg="1"/>
      <p:bldP spid="168" grpId="0" animBg="1"/>
      <p:bldP spid="1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2"/>
          <p:cNvGrpSpPr>
            <a:grpSpLocks/>
          </p:cNvGrpSpPr>
          <p:nvPr/>
        </p:nvGrpSpPr>
        <p:grpSpPr bwMode="auto">
          <a:xfrm>
            <a:off x="11669" y="1596156"/>
            <a:ext cx="6288524" cy="5258049"/>
            <a:chOff x="3696" y="344"/>
            <a:chExt cx="3408" cy="3581"/>
          </a:xfrm>
        </p:grpSpPr>
        <p:grpSp>
          <p:nvGrpSpPr>
            <p:cNvPr id="11" name="Group 3"/>
            <p:cNvGrpSpPr>
              <a:grpSpLocks/>
            </p:cNvGrpSpPr>
            <p:nvPr/>
          </p:nvGrpSpPr>
          <p:grpSpPr bwMode="auto">
            <a:xfrm>
              <a:off x="3744" y="421"/>
              <a:ext cx="3215" cy="3504"/>
              <a:chOff x="192" y="1503"/>
              <a:chExt cx="1592" cy="1968"/>
            </a:xfrm>
          </p:grpSpPr>
          <p:grpSp>
            <p:nvGrpSpPr>
              <p:cNvPr id="13" name="Group 4"/>
              <p:cNvGrpSpPr>
                <a:grpSpLocks/>
              </p:cNvGrpSpPr>
              <p:nvPr/>
            </p:nvGrpSpPr>
            <p:grpSpPr bwMode="auto">
              <a:xfrm>
                <a:off x="192" y="1503"/>
                <a:ext cx="1592" cy="1968"/>
                <a:chOff x="1872" y="-66"/>
                <a:chExt cx="3375" cy="3888"/>
              </a:xfrm>
            </p:grpSpPr>
            <p:pic>
              <p:nvPicPr>
                <p:cNvPr id="17" name="Picture 5" descr="ignition_system_btd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72" y="535"/>
                  <a:ext cx="3264" cy="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6"/>
                <p:cNvSpPr>
                  <a:spLocks noChangeArrowheads="1"/>
                </p:cNvSpPr>
                <p:nvPr/>
              </p:nvSpPr>
              <p:spPr bwMode="auto">
                <a:xfrm>
                  <a:off x="1968" y="240"/>
                  <a:ext cx="3120" cy="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vi-VN"/>
                </a:p>
              </p:txBody>
            </p:sp>
            <p:sp>
              <p:nvSpPr>
                <p:cNvPr id="19" name="Rectangle 7"/>
                <p:cNvSpPr>
                  <a:spLocks noChangeArrowheads="1"/>
                </p:cNvSpPr>
                <p:nvPr/>
              </p:nvSpPr>
              <p:spPr bwMode="auto">
                <a:xfrm>
                  <a:off x="2208" y="3552"/>
                  <a:ext cx="249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vi-VN"/>
                </a:p>
              </p:txBody>
            </p:sp>
            <p:sp>
              <p:nvSpPr>
                <p:cNvPr id="20" name="Rectangle 8"/>
                <p:cNvSpPr>
                  <a:spLocks noChangeArrowheads="1"/>
                </p:cNvSpPr>
                <p:nvPr/>
              </p:nvSpPr>
              <p:spPr bwMode="auto">
                <a:xfrm>
                  <a:off x="3471" y="-66"/>
                  <a:ext cx="1776" cy="3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vi-VN"/>
                </a:p>
              </p:txBody>
            </p:sp>
          </p:grpSp>
          <p:sp>
            <p:nvSpPr>
              <p:cNvPr id="14" name="AutoShape 9"/>
              <p:cNvSpPr>
                <a:spLocks/>
              </p:cNvSpPr>
              <p:nvPr/>
            </p:nvSpPr>
            <p:spPr bwMode="auto">
              <a:xfrm rot="-5400000">
                <a:off x="535" y="1736"/>
                <a:ext cx="198" cy="461"/>
              </a:xfrm>
              <a:prstGeom prst="rightBracket">
                <a:avLst>
                  <a:gd name="adj" fmla="val 19402"/>
                </a:avLst>
              </a:prstGeom>
              <a:noFill/>
              <a:ln w="762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vi-VN"/>
              </a:p>
            </p:txBody>
          </p:sp>
          <p:sp>
            <p:nvSpPr>
              <p:cNvPr id="15" name="AutoShape 10"/>
              <p:cNvSpPr>
                <a:spLocks noChangeArrowheads="1"/>
              </p:cNvSpPr>
              <p:nvPr/>
            </p:nvSpPr>
            <p:spPr bwMode="auto">
              <a:xfrm>
                <a:off x="403" y="3324"/>
                <a:ext cx="453"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289 w 21600"/>
                  <a:gd name="T13" fmla="*/ 2077 h 21600"/>
                  <a:gd name="T14" fmla="*/ 19311 w 21600"/>
                  <a:gd name="T15" fmla="*/ 19523 h 21600"/>
                </a:gdLst>
                <a:ahLst/>
                <a:cxnLst>
                  <a:cxn ang="T8">
                    <a:pos x="T0" y="T1"/>
                  </a:cxn>
                  <a:cxn ang="T9">
                    <a:pos x="T2" y="T3"/>
                  </a:cxn>
                  <a:cxn ang="T10">
                    <a:pos x="T4" y="T5"/>
                  </a:cxn>
                  <a:cxn ang="T11">
                    <a:pos x="T6" y="T7"/>
                  </a:cxn>
                </a:cxnLst>
                <a:rect l="T12" t="T13" r="T14" b="T15"/>
                <a:pathLst>
                  <a:path w="21600" h="21600">
                    <a:moveTo>
                      <a:pt x="0" y="0"/>
                    </a:moveTo>
                    <a:lnTo>
                      <a:pt x="945" y="21600"/>
                    </a:lnTo>
                    <a:lnTo>
                      <a:pt x="20655" y="21600"/>
                    </a:lnTo>
                    <a:lnTo>
                      <a:pt x="21600" y="0"/>
                    </a:lnTo>
                    <a:close/>
                  </a:path>
                </a:pathLst>
              </a:custGeom>
              <a:solidFill>
                <a:srgbClr val="FFCC66">
                  <a:alpha val="7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vi-VN"/>
              </a:p>
            </p:txBody>
          </p:sp>
          <p:sp>
            <p:nvSpPr>
              <p:cNvPr id="16" name="AutoShape 11"/>
              <p:cNvSpPr>
                <a:spLocks/>
              </p:cNvSpPr>
              <p:nvPr/>
            </p:nvSpPr>
            <p:spPr bwMode="auto">
              <a:xfrm rot="5400000">
                <a:off x="600" y="3096"/>
                <a:ext cx="63" cy="471"/>
              </a:xfrm>
              <a:prstGeom prst="rightBracket">
                <a:avLst>
                  <a:gd name="adj" fmla="val 67459"/>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vi-VN"/>
              </a:p>
            </p:txBody>
          </p:sp>
        </p:grpSp>
        <p:sp>
          <p:nvSpPr>
            <p:cNvPr id="12" name="Rectangle 12"/>
            <p:cNvSpPr>
              <a:spLocks noChangeArrowheads="1"/>
            </p:cNvSpPr>
            <p:nvPr/>
          </p:nvSpPr>
          <p:spPr bwMode="auto">
            <a:xfrm>
              <a:off x="3696" y="344"/>
              <a:ext cx="3408" cy="576"/>
            </a:xfrm>
            <a:prstGeom prst="rect">
              <a:avLst/>
            </a:prstGeom>
            <a:solidFill>
              <a:schemeClr val="bg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vi-VN"/>
            </a:p>
          </p:txBody>
        </p:sp>
      </p:grpSp>
      <p:sp>
        <p:nvSpPr>
          <p:cNvPr id="21" name="AutoShape 9"/>
          <p:cNvSpPr>
            <a:spLocks noChangeArrowheads="1"/>
          </p:cNvSpPr>
          <p:nvPr/>
        </p:nvSpPr>
        <p:spPr bwMode="auto">
          <a:xfrm>
            <a:off x="3445929" y="1596157"/>
            <a:ext cx="5257800" cy="1378754"/>
          </a:xfrm>
          <a:prstGeom prst="cloudCallout">
            <a:avLst>
              <a:gd name="adj1" fmla="val -42843"/>
              <a:gd name="adj2" fmla="val 471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2800" b="1" dirty="0">
              <a:solidFill>
                <a:srgbClr val="000099"/>
              </a:solidFill>
              <a:latin typeface="Times New Roman" panose="02020603050405020304" pitchFamily="18" charset="0"/>
            </a:endParaRPr>
          </a:p>
        </p:txBody>
      </p:sp>
      <p:sp>
        <p:nvSpPr>
          <p:cNvPr id="22" name="Text Box 10"/>
          <p:cNvSpPr txBox="1">
            <a:spLocks noChangeArrowheads="1"/>
          </p:cNvSpPr>
          <p:nvPr/>
        </p:nvSpPr>
        <p:spPr bwMode="auto">
          <a:xfrm>
            <a:off x="3297597" y="3683058"/>
            <a:ext cx="566346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a:solidFill>
                  <a:srgbClr val="000099"/>
                </a:solidFill>
                <a:latin typeface="Times New Roman" panose="02020603050405020304" pitchFamily="18" charset="0"/>
              </a:rPr>
              <a:t>Do </a:t>
            </a:r>
            <a:r>
              <a:rPr lang="en-US" altLang="en-US" sz="2800" dirty="0" err="1">
                <a:solidFill>
                  <a:srgbClr val="000099"/>
                </a:solidFill>
                <a:latin typeface="Times New Roman" panose="02020603050405020304" pitchFamily="18" charset="0"/>
              </a:rPr>
              <a:t>pittông</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chuyển</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động</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trong</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thành</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xilanh</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và</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nhận</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nhiệt</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từ</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nguồn</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nhiệt</a:t>
            </a:r>
            <a:r>
              <a:rPr lang="en-US" altLang="en-US" sz="2800" dirty="0">
                <a:solidFill>
                  <a:srgbClr val="000099"/>
                </a:solidFill>
                <a:latin typeface="Times New Roman" panose="02020603050405020304" pitchFamily="18" charset="0"/>
              </a:rPr>
              <a:t> do </a:t>
            </a:r>
            <a:r>
              <a:rPr lang="en-US" altLang="en-US" sz="2800" dirty="0" err="1">
                <a:solidFill>
                  <a:srgbClr val="000099"/>
                </a:solidFill>
                <a:latin typeface="Times New Roman" panose="02020603050405020304" pitchFamily="18" charset="0"/>
              </a:rPr>
              <a:t>khí</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cháy</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sinh</a:t>
            </a:r>
            <a:r>
              <a:rPr lang="en-US" altLang="en-US" sz="2800" dirty="0">
                <a:solidFill>
                  <a:srgbClr val="000099"/>
                </a:solidFill>
                <a:latin typeface="Times New Roman" panose="02020603050405020304" pitchFamily="18" charset="0"/>
              </a:rPr>
              <a:t> </a:t>
            </a:r>
            <a:r>
              <a:rPr lang="en-US" altLang="en-US" sz="2800" dirty="0" err="1">
                <a:solidFill>
                  <a:srgbClr val="000099"/>
                </a:solidFill>
                <a:latin typeface="Times New Roman" panose="02020603050405020304" pitchFamily="18" charset="0"/>
              </a:rPr>
              <a:t>ra.</a:t>
            </a:r>
            <a:r>
              <a:rPr lang="en-US" altLang="en-US" sz="2800" dirty="0">
                <a:solidFill>
                  <a:srgbClr val="000099"/>
                </a:solidFill>
                <a:latin typeface="Times New Roman" panose="02020603050405020304" pitchFamily="18" charset="0"/>
              </a:rPr>
              <a:t> </a:t>
            </a:r>
          </a:p>
        </p:txBody>
      </p:sp>
      <p:sp>
        <p:nvSpPr>
          <p:cNvPr id="23" name="Rectangle 22"/>
          <p:cNvSpPr/>
          <p:nvPr/>
        </p:nvSpPr>
        <p:spPr>
          <a:xfrm>
            <a:off x="3880490" y="1808481"/>
            <a:ext cx="4572000" cy="954107"/>
          </a:xfrm>
          <a:prstGeom prst="rect">
            <a:avLst/>
          </a:prstGeom>
        </p:spPr>
        <p:txBody>
          <a:bodyPr>
            <a:spAutoFit/>
          </a:bodyPr>
          <a:lstStyle/>
          <a:p>
            <a:pPr algn="ctr"/>
            <a:r>
              <a:rPr lang="en-US" altLang="en-US" sz="2800" b="1" dirty="0" err="1">
                <a:solidFill>
                  <a:srgbClr val="FF0000"/>
                </a:solidFill>
                <a:latin typeface="Times New Roman" panose="02020603050405020304" pitchFamily="18" charset="0"/>
              </a:rPr>
              <a:t>Khi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động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cơ</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làm</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việc</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tại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sao</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động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cơ</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lại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nóng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lên</a:t>
            </a:r>
            <a:r>
              <a:rPr lang="en-US" altLang="en-US" sz="2800" b="1" dirty="0">
                <a:solidFill>
                  <a:srgbClr val="FF0000"/>
                </a:solidFill>
                <a:latin typeface="Times New Roman" panose="02020603050405020304" pitchFamily="18" charset="0"/>
              </a:rPr>
              <a:t> ?</a:t>
            </a:r>
          </a:p>
        </p:txBody>
      </p:sp>
    </p:spTree>
    <p:extLst>
      <p:ext uri="{BB962C8B-B14F-4D97-AF65-F5344CB8AC3E}">
        <p14:creationId xmlns:p14="http://schemas.microsoft.com/office/powerpoint/2010/main" val="106936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grpId="1" nodeType="clickEffect">
                                  <p:stCondLst>
                                    <p:cond delay="0"/>
                                  </p:stCondLst>
                                  <p:childTnLst>
                                    <p:animEffect transition="out" filter="barn(inVertical)">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ltGray">
          <a:xfrm>
            <a:off x="899592" y="692696"/>
            <a:ext cx="7644932" cy="1012190"/>
          </a:xfrm>
          <a:prstGeom prst="roundRect">
            <a:avLst>
              <a:gd name="adj" fmla="val 50000"/>
            </a:avLst>
          </a:prstGeom>
          <a:solidFill>
            <a:srgbClr val="C00000"/>
          </a:solidFill>
          <a:ln w="28575" algn="ctr">
            <a:solidFill>
              <a:srgbClr val="FEFEFE"/>
            </a:solidFill>
            <a:round/>
            <a:headEnd/>
            <a:tailEnd/>
          </a:ln>
          <a:effectLst>
            <a:outerShdw dist="35921" dir="2700000" algn="ctr" rotWithShape="0">
              <a:srgbClr val="B2B2B2"/>
            </a:outerShdw>
          </a:effectLst>
        </p:spPr>
        <p:txBody>
          <a:bodyPr wrap="none" anchor="ctr"/>
          <a:lstStyle/>
          <a:p>
            <a:pPr algn="ctr"/>
            <a:r>
              <a:rPr lang="en-US" sz="3600" b="1" dirty="0">
                <a:solidFill>
                  <a:schemeClr val="bg1"/>
                </a:solidFill>
                <a:effectLst>
                  <a:glow rad="139700">
                    <a:schemeClr val="accent5">
                      <a:satMod val="175000"/>
                      <a:alpha val="40000"/>
                    </a:schemeClr>
                  </a:glow>
                </a:effectLst>
                <a:latin typeface="Times New Roman" panose="02020603050405020304" pitchFamily="18" charset="0"/>
                <a:cs typeface="Times New Roman" panose="02020603050405020304" pitchFamily="18" charset="0"/>
              </a:rPr>
              <a:t>BÀI 26: HỆ THỐNG LÀM MÁT</a:t>
            </a:r>
          </a:p>
        </p:txBody>
      </p:sp>
      <p:grpSp>
        <p:nvGrpSpPr>
          <p:cNvPr id="5" name="Group 4"/>
          <p:cNvGrpSpPr/>
          <p:nvPr/>
        </p:nvGrpSpPr>
        <p:grpSpPr>
          <a:xfrm>
            <a:off x="1035089" y="2564904"/>
            <a:ext cx="7373937" cy="4016375"/>
            <a:chOff x="2083594" y="2262505"/>
            <a:chExt cx="7373937" cy="4016375"/>
          </a:xfrm>
        </p:grpSpPr>
        <p:sp>
          <p:nvSpPr>
            <p:cNvPr id="6" name="Freeform 3"/>
            <p:cNvSpPr>
              <a:spLocks/>
            </p:cNvSpPr>
            <p:nvPr/>
          </p:nvSpPr>
          <p:spPr bwMode="gray">
            <a:xfrm>
              <a:off x="2083594" y="2773680"/>
              <a:ext cx="7373937" cy="2676525"/>
            </a:xfrm>
            <a:custGeom>
              <a:avLst/>
              <a:gdLst/>
              <a:ahLst/>
              <a:cxnLst>
                <a:cxn ang="0">
                  <a:pos x="1422" y="3"/>
                </a:cxn>
                <a:cxn ang="0">
                  <a:pos x="192" y="705"/>
                </a:cxn>
                <a:cxn ang="0">
                  <a:pos x="1096" y="1292"/>
                </a:cxn>
                <a:cxn ang="0">
                  <a:pos x="2388" y="1428"/>
                </a:cxn>
                <a:cxn ang="0">
                  <a:pos x="3672" y="1275"/>
                </a:cxn>
                <a:cxn ang="0">
                  <a:pos x="4524" y="705"/>
                </a:cxn>
                <a:cxn ang="0">
                  <a:pos x="3294" y="27"/>
                </a:cxn>
                <a:cxn ang="0">
                  <a:pos x="4704" y="717"/>
                </a:cxn>
                <a:cxn ang="0">
                  <a:pos x="3798" y="1488"/>
                </a:cxn>
                <a:cxn ang="0">
                  <a:pos x="2412" y="1683"/>
                </a:cxn>
                <a:cxn ang="0">
                  <a:pos x="972" y="1506"/>
                </a:cxn>
                <a:cxn ang="0">
                  <a:pos x="24" y="723"/>
                </a:cxn>
                <a:cxn ang="0">
                  <a:pos x="1422" y="3"/>
                </a:cxn>
              </a:cxnLst>
              <a:rect l="0" t="0" r="r" b="b"/>
              <a:pathLst>
                <a:path w="4728" h="1686">
                  <a:moveTo>
                    <a:pt x="1422" y="3"/>
                  </a:moveTo>
                  <a:cubicBezTo>
                    <a:pt x="1450" y="0"/>
                    <a:pt x="252" y="159"/>
                    <a:pt x="192" y="705"/>
                  </a:cubicBezTo>
                  <a:cubicBezTo>
                    <a:pt x="222" y="1041"/>
                    <a:pt x="828" y="1203"/>
                    <a:pt x="1096" y="1292"/>
                  </a:cubicBezTo>
                  <a:cubicBezTo>
                    <a:pt x="1364" y="1381"/>
                    <a:pt x="1955" y="1428"/>
                    <a:pt x="2388" y="1428"/>
                  </a:cubicBezTo>
                  <a:cubicBezTo>
                    <a:pt x="2821" y="1428"/>
                    <a:pt x="3307" y="1379"/>
                    <a:pt x="3672" y="1275"/>
                  </a:cubicBezTo>
                  <a:cubicBezTo>
                    <a:pt x="4037" y="1171"/>
                    <a:pt x="4506" y="987"/>
                    <a:pt x="4524" y="705"/>
                  </a:cubicBezTo>
                  <a:cubicBezTo>
                    <a:pt x="4518" y="207"/>
                    <a:pt x="3269" y="50"/>
                    <a:pt x="3294" y="27"/>
                  </a:cubicBezTo>
                  <a:cubicBezTo>
                    <a:pt x="3324" y="29"/>
                    <a:pt x="4674" y="201"/>
                    <a:pt x="4704" y="717"/>
                  </a:cubicBezTo>
                  <a:cubicBezTo>
                    <a:pt x="4728" y="1077"/>
                    <a:pt x="4236" y="1365"/>
                    <a:pt x="3798" y="1488"/>
                  </a:cubicBezTo>
                  <a:cubicBezTo>
                    <a:pt x="3360" y="1611"/>
                    <a:pt x="2883" y="1680"/>
                    <a:pt x="2412" y="1683"/>
                  </a:cubicBezTo>
                  <a:cubicBezTo>
                    <a:pt x="1941" y="1686"/>
                    <a:pt x="1374" y="1644"/>
                    <a:pt x="972" y="1506"/>
                  </a:cubicBezTo>
                  <a:cubicBezTo>
                    <a:pt x="570" y="1368"/>
                    <a:pt x="0" y="1173"/>
                    <a:pt x="24" y="723"/>
                  </a:cubicBezTo>
                  <a:cubicBezTo>
                    <a:pt x="42" y="117"/>
                    <a:pt x="1394" y="6"/>
                    <a:pt x="1422" y="3"/>
                  </a:cubicBezTo>
                  <a:close/>
                </a:path>
              </a:pathLst>
            </a:custGeom>
            <a:gradFill rotWithShape="1">
              <a:gsLst>
                <a:gs pos="0">
                  <a:srgbClr val="080808"/>
                </a:gs>
                <a:gs pos="100000">
                  <a:srgbClr val="080808">
                    <a:gamma/>
                    <a:tint val="19216"/>
                    <a:invGamma/>
                  </a:srgbClr>
                </a:gs>
              </a:gsLst>
              <a:lin ang="5400000" scaled="1"/>
            </a:gradFill>
            <a:ln w="9525" cap="flat" cmpd="sng">
              <a:noFill/>
              <a:prstDash val="solid"/>
              <a:round/>
              <a:headEnd/>
              <a:tailEnd/>
            </a:ln>
            <a:effectLst/>
            <a:scene3d>
              <a:camera prst="legacyObliqueBottom">
                <a:rot lat="21299999" lon="0" rev="0"/>
              </a:camera>
              <a:lightRig rig="legacyFlat3" dir="b"/>
            </a:scene3d>
            <a:sp3d extrusionH="100000" prstMaterial="legacyMatte">
              <a:bevelT w="13500" h="13500" prst="angle"/>
              <a:bevelB w="13500" h="13500" prst="angle"/>
              <a:extrusionClr>
                <a:srgbClr val="080808"/>
              </a:extrusionClr>
            </a:sp3d>
          </p:spPr>
          <p:txBody>
            <a:bodyPr wrap="none" anchor="ctr">
              <a:flatTx/>
            </a:bodyPr>
            <a:lstStyle/>
            <a:p>
              <a:endParaRPr lang="en-US"/>
            </a:p>
          </p:txBody>
        </p:sp>
        <p:sp>
          <p:nvSpPr>
            <p:cNvPr id="7" name="Rectangle 5"/>
            <p:cNvSpPr>
              <a:spLocks noChangeArrowheads="1"/>
            </p:cNvSpPr>
            <p:nvPr/>
          </p:nvSpPr>
          <p:spPr bwMode="ltGray">
            <a:xfrm>
              <a:off x="2302669" y="2262505"/>
              <a:ext cx="2208212" cy="1582738"/>
            </a:xfrm>
            <a:prstGeom prst="rect">
              <a:avLst/>
            </a:prstGeom>
            <a:solidFill>
              <a:schemeClr val="hlink"/>
            </a:solidFill>
            <a:ln w="9525" algn="ctr">
              <a:noFill/>
              <a:miter lim="800000"/>
              <a:headEnd/>
              <a:tailEnd/>
            </a:ln>
            <a:effectLst/>
            <a:scene3d>
              <a:camera prst="legacyPerspectiveBottomRight"/>
              <a:lightRig rig="legacyFlat3" dir="r"/>
            </a:scene3d>
            <a:sp3d extrusionH="121893000" prstMaterial="legacyMetal">
              <a:bevelT w="13500" h="13500" prst="angle"/>
              <a:bevelB w="13500" h="13500" prst="angle"/>
              <a:extrusionClr>
                <a:schemeClr val="hlink"/>
              </a:extrusionClr>
            </a:sp3d>
          </p:spPr>
          <p:txBody>
            <a:bodyPr wrap="none" anchor="ctr">
              <a:flatTx/>
            </a:bodyPr>
            <a:lstStyle/>
            <a:p>
              <a:endParaRPr lang="en-US"/>
            </a:p>
          </p:txBody>
        </p:sp>
        <p:sp>
          <p:nvSpPr>
            <p:cNvPr id="8" name="Rectangle 6"/>
            <p:cNvSpPr>
              <a:spLocks noChangeArrowheads="1"/>
            </p:cNvSpPr>
            <p:nvPr/>
          </p:nvSpPr>
          <p:spPr bwMode="gray">
            <a:xfrm>
              <a:off x="6941344" y="2262505"/>
              <a:ext cx="2206625" cy="1582738"/>
            </a:xfrm>
            <a:prstGeom prst="rect">
              <a:avLst/>
            </a:prstGeom>
            <a:solidFill>
              <a:srgbClr val="BBC557"/>
            </a:solidFill>
            <a:ln w="9525" algn="ctr">
              <a:noFill/>
              <a:miter lim="800000"/>
              <a:headEnd/>
              <a:tailEnd/>
            </a:ln>
            <a:effectLst/>
            <a:scene3d>
              <a:camera prst="legacyPerspectiveBottomLeft"/>
              <a:lightRig rig="legacyFlat3" dir="r"/>
            </a:scene3d>
            <a:sp3d extrusionH="121893000" prstMaterial="legacyMetal">
              <a:bevelT w="13500" h="13500" prst="angle"/>
              <a:bevelB w="13500" h="13500" prst="angle"/>
              <a:extrusionClr>
                <a:srgbClr val="BBC557"/>
              </a:extrusionClr>
            </a:sp3d>
          </p:spPr>
          <p:txBody>
            <a:bodyPr wrap="none" anchor="ctr">
              <a:flatTx/>
            </a:bodyPr>
            <a:lstStyle/>
            <a:p>
              <a:endParaRPr lang="en-US"/>
            </a:p>
          </p:txBody>
        </p:sp>
        <p:sp>
          <p:nvSpPr>
            <p:cNvPr id="9" name="Rectangle 7"/>
            <p:cNvSpPr>
              <a:spLocks noChangeArrowheads="1"/>
            </p:cNvSpPr>
            <p:nvPr/>
          </p:nvSpPr>
          <p:spPr bwMode="gray">
            <a:xfrm>
              <a:off x="4622006" y="2262505"/>
              <a:ext cx="2208213" cy="1582738"/>
            </a:xfrm>
            <a:prstGeom prst="rect">
              <a:avLst/>
            </a:prstGeom>
            <a:solidFill>
              <a:schemeClr val="accent1"/>
            </a:solidFill>
            <a:ln w="9525" algn="ctr">
              <a:noFill/>
              <a:miter lim="800000"/>
              <a:headEnd/>
              <a:tailEnd/>
            </a:ln>
            <a:effectLst/>
            <a:scene3d>
              <a:camera prst="legacyPerspectiveBottom"/>
              <a:lightRig rig="legacyFlat3" dir="r"/>
            </a:scene3d>
            <a:sp3d extrusionH="121893000" prstMaterial="legacyMatte">
              <a:bevelT w="13500" h="13500" prst="angle"/>
              <a:bevelB w="13500" h="13500" prst="angle"/>
              <a:extrusionClr>
                <a:schemeClr val="accent1"/>
              </a:extrusionClr>
            </a:sp3d>
          </p:spPr>
          <p:txBody>
            <a:bodyPr wrap="none" anchor="ctr">
              <a:flatTx/>
            </a:bodyPr>
            <a:lstStyle/>
            <a:p>
              <a:endParaRPr lang="en-US"/>
            </a:p>
          </p:txBody>
        </p:sp>
        <p:sp>
          <p:nvSpPr>
            <p:cNvPr id="10" name="AutoShape 8"/>
            <p:cNvSpPr>
              <a:spLocks noChangeArrowheads="1"/>
            </p:cNvSpPr>
            <p:nvPr/>
          </p:nvSpPr>
          <p:spPr bwMode="ltGray">
            <a:xfrm>
              <a:off x="2434431" y="2373630"/>
              <a:ext cx="1947863" cy="1368425"/>
            </a:xfrm>
            <a:prstGeom prst="bevel">
              <a:avLst>
                <a:gd name="adj" fmla="val 1648"/>
              </a:avLst>
            </a:prstGeom>
            <a:solidFill>
              <a:schemeClr val="hlink"/>
            </a:solidFill>
            <a:ln w="9525">
              <a:noFill/>
              <a:miter lim="800000"/>
              <a:headEnd/>
              <a:tailEnd/>
            </a:ln>
            <a:effectLst/>
          </p:spPr>
          <p:txBody>
            <a:bodyPr wrap="none" anchor="ctr"/>
            <a:lstStyle/>
            <a:p>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1" name="AutoShape 9"/>
            <p:cNvSpPr>
              <a:spLocks noChangeArrowheads="1"/>
            </p:cNvSpPr>
            <p:nvPr/>
          </p:nvSpPr>
          <p:spPr bwMode="ltGray">
            <a:xfrm>
              <a:off x="4744244" y="2365693"/>
              <a:ext cx="1966912" cy="1384300"/>
            </a:xfrm>
            <a:prstGeom prst="bevel">
              <a:avLst>
                <a:gd name="adj" fmla="val 1648"/>
              </a:avLst>
            </a:prstGeom>
            <a:solidFill>
              <a:schemeClr val="accent1"/>
            </a:solidFill>
            <a:ln w="9525">
              <a:noFill/>
              <a:miter lim="800000"/>
              <a:headEnd/>
              <a:tailEnd/>
            </a:ln>
            <a:effectLst/>
          </p:spPr>
          <p:txBody>
            <a:bodyPr wrap="none" anchor="ctr"/>
            <a:lstStyle/>
            <a:p>
              <a:endParaRPr lang="en-US"/>
            </a:p>
          </p:txBody>
        </p:sp>
        <p:sp>
          <p:nvSpPr>
            <p:cNvPr id="12" name="AutoShape 10"/>
            <p:cNvSpPr>
              <a:spLocks noChangeArrowheads="1"/>
            </p:cNvSpPr>
            <p:nvPr/>
          </p:nvSpPr>
          <p:spPr bwMode="ltGray">
            <a:xfrm>
              <a:off x="7073106" y="2373630"/>
              <a:ext cx="1947863" cy="1368425"/>
            </a:xfrm>
            <a:prstGeom prst="bevel">
              <a:avLst>
                <a:gd name="adj" fmla="val 1648"/>
              </a:avLst>
            </a:prstGeom>
            <a:solidFill>
              <a:srgbClr val="BBC557"/>
            </a:solidFill>
            <a:ln w="9525">
              <a:noFill/>
              <a:miter lim="800000"/>
              <a:headEnd/>
              <a:tailEnd/>
            </a:ln>
            <a:effectLst/>
          </p:spPr>
          <p:txBody>
            <a:bodyPr wrap="none" anchor="ctr"/>
            <a:lstStyle/>
            <a:p>
              <a:endParaRPr lang="en-US"/>
            </a:p>
          </p:txBody>
        </p:sp>
        <p:grpSp>
          <p:nvGrpSpPr>
            <p:cNvPr id="13" name="Group 11"/>
            <p:cNvGrpSpPr>
              <a:grpSpLocks/>
            </p:cNvGrpSpPr>
            <p:nvPr/>
          </p:nvGrpSpPr>
          <p:grpSpPr bwMode="auto">
            <a:xfrm>
              <a:off x="4739481" y="4319905"/>
              <a:ext cx="2020888" cy="1958975"/>
              <a:chOff x="2457" y="2000"/>
              <a:chExt cx="901" cy="888"/>
            </a:xfrm>
          </p:grpSpPr>
          <p:pic>
            <p:nvPicPr>
              <p:cNvPr id="15" name="Picture 12" descr="circuler_1"/>
              <p:cNvPicPr>
                <a:picLocks noChangeAspect="1" noChangeArrowheads="1"/>
              </p:cNvPicPr>
              <p:nvPr/>
            </p:nvPicPr>
            <p:blipFill>
              <a:blip r:embed="rId2"/>
              <a:srcRect/>
              <a:stretch>
                <a:fillRect/>
              </a:stretch>
            </p:blipFill>
            <p:spPr bwMode="ltGray">
              <a:xfrm>
                <a:off x="2457" y="2000"/>
                <a:ext cx="901" cy="886"/>
              </a:xfrm>
              <a:prstGeom prst="rect">
                <a:avLst/>
              </a:prstGeom>
              <a:noFill/>
            </p:spPr>
          </p:pic>
          <p:sp>
            <p:nvSpPr>
              <p:cNvPr id="16" name="Oval 13"/>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lgn="ctr">
                <a:noFill/>
                <a:round/>
                <a:headEnd/>
                <a:tailEnd/>
              </a:ln>
              <a:effectLst/>
            </p:spPr>
            <p:txBody>
              <a:bodyPr wrap="none" anchor="ctr"/>
              <a:lstStyle/>
              <a:p>
                <a:endParaRPr lang="en-US"/>
              </a:p>
            </p:txBody>
          </p:sp>
          <p:sp>
            <p:nvSpPr>
              <p:cNvPr id="17" name="Freeform 14"/>
              <p:cNvSpPr>
                <a:spLocks/>
              </p:cNvSpPr>
              <p:nvPr/>
            </p:nvSpPr>
            <p:spPr bwMode="ltGray">
              <a:xfrm>
                <a:off x="2550" y="2018"/>
                <a:ext cx="703" cy="308"/>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DDDDD"/>
                  </a:gs>
                </a:gsLst>
                <a:lin ang="5400000" scaled="1"/>
              </a:gradFill>
              <a:ln w="0">
                <a:noFill/>
                <a:prstDash val="solid"/>
                <a:round/>
                <a:headEnd/>
                <a:tailEnd/>
              </a:ln>
            </p:spPr>
            <p:txBody>
              <a:bodyPr/>
              <a:lstStyle/>
              <a:p>
                <a:endParaRPr lang="en-US"/>
              </a:p>
            </p:txBody>
          </p:sp>
          <p:grpSp>
            <p:nvGrpSpPr>
              <p:cNvPr id="18" name="Group 15"/>
              <p:cNvGrpSpPr>
                <a:grpSpLocks/>
              </p:cNvGrpSpPr>
              <p:nvPr/>
            </p:nvGrpSpPr>
            <p:grpSpPr bwMode="auto">
              <a:xfrm rot="-1297425" flipH="1" flipV="1">
                <a:off x="2525" y="2693"/>
                <a:ext cx="781" cy="188"/>
                <a:chOff x="2532" y="1051"/>
                <a:chExt cx="893" cy="246"/>
              </a:xfrm>
            </p:grpSpPr>
            <p:grpSp>
              <p:nvGrpSpPr>
                <p:cNvPr id="19" name="Group 16"/>
                <p:cNvGrpSpPr>
                  <a:grpSpLocks/>
                </p:cNvGrpSpPr>
                <p:nvPr/>
              </p:nvGrpSpPr>
              <p:grpSpPr bwMode="auto">
                <a:xfrm>
                  <a:off x="2532" y="1051"/>
                  <a:ext cx="743" cy="185"/>
                  <a:chOff x="1565" y="2568"/>
                  <a:chExt cx="1118" cy="279"/>
                </a:xfrm>
              </p:grpSpPr>
              <p:sp>
                <p:nvSpPr>
                  <p:cNvPr id="25" name="AutoShape 17"/>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6" name="AutoShape 18"/>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7" name="AutoShape 19"/>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8" name="AutoShape 20"/>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grpSp>
            <p:grpSp>
              <p:nvGrpSpPr>
                <p:cNvPr id="20" name="Group 21"/>
                <p:cNvGrpSpPr>
                  <a:grpSpLocks/>
                </p:cNvGrpSpPr>
                <p:nvPr/>
              </p:nvGrpSpPr>
              <p:grpSpPr bwMode="auto">
                <a:xfrm rot="1353540">
                  <a:off x="2682" y="1111"/>
                  <a:ext cx="743" cy="186"/>
                  <a:chOff x="1565" y="2568"/>
                  <a:chExt cx="1118" cy="279"/>
                </a:xfrm>
              </p:grpSpPr>
              <p:sp>
                <p:nvSpPr>
                  <p:cNvPr id="21" name="AutoShape 22"/>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2" name="AutoShape 23"/>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3" name="AutoShape 24"/>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4" name="AutoShape 25"/>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grpSp>
          </p:grpSp>
        </p:grpSp>
        <p:sp>
          <p:nvSpPr>
            <p:cNvPr id="14" name="Rectangle 30"/>
            <p:cNvSpPr>
              <a:spLocks noChangeArrowheads="1"/>
            </p:cNvSpPr>
            <p:nvPr/>
          </p:nvSpPr>
          <p:spPr bwMode="auto">
            <a:xfrm>
              <a:off x="4914900" y="4652558"/>
              <a:ext cx="1670050" cy="1219886"/>
            </a:xfrm>
            <a:prstGeom prst="rect">
              <a:avLst/>
            </a:prstGeom>
            <a:noFill/>
            <a:ln w="9525">
              <a:noFill/>
              <a:miter lim="800000"/>
              <a:headEnd/>
              <a:tailEnd/>
            </a:ln>
            <a:effectLst/>
          </p:spPr>
          <p:txBody>
            <a:bodyPr>
              <a:spAutoFit/>
            </a:bodyPr>
            <a:lstStyle/>
            <a:p>
              <a:pPr algn="ctr">
                <a:lnSpc>
                  <a:spcPct val="120000"/>
                </a:lnSpc>
              </a:pPr>
              <a:r>
                <a:rPr lang="en-US" sz="32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NỘI DUNG</a:t>
              </a:r>
            </a:p>
          </p:txBody>
        </p:sp>
      </p:grpSp>
      <p:sp>
        <p:nvSpPr>
          <p:cNvPr id="29" name="Rectangle 28"/>
          <p:cNvSpPr/>
          <p:nvPr/>
        </p:nvSpPr>
        <p:spPr>
          <a:xfrm>
            <a:off x="3616039" y="2766736"/>
            <a:ext cx="2046612" cy="1200329"/>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II.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endParaRPr lang="en-US" sz="2400" dirty="0">
              <a:latin typeface="Times New Roman" panose="02020603050405020304" pitchFamily="18" charset="0"/>
              <a:cs typeface="Times New Roman" panose="02020603050405020304" pitchFamily="18" charset="0"/>
            </a:endParaRPr>
          </a:p>
        </p:txBody>
      </p:sp>
      <p:sp>
        <p:nvSpPr>
          <p:cNvPr id="30" name="Rectangle 27"/>
          <p:cNvSpPr>
            <a:spLocks noChangeArrowheads="1"/>
          </p:cNvSpPr>
          <p:nvPr/>
        </p:nvSpPr>
        <p:spPr bwMode="auto">
          <a:xfrm>
            <a:off x="1327668" y="2906859"/>
            <a:ext cx="1943100" cy="830997"/>
          </a:xfrm>
          <a:prstGeom prst="rect">
            <a:avLst/>
          </a:prstGeom>
          <a:noFill/>
          <a:ln w="9525">
            <a:noFill/>
            <a:miter lim="800000"/>
            <a:headEnd/>
            <a:tailEnd/>
          </a:ln>
          <a:effectLst/>
        </p:spPr>
        <p:txBody>
          <a:bodyPr wrap="square">
            <a:spAutoFit/>
          </a:bodyPr>
          <a:lstStyle/>
          <a:p>
            <a:pPr algn="ctr"/>
            <a:r>
              <a:rPr lang="en-US" sz="2400" dirty="0">
                <a:latin typeface="Times New Roman" panose="02020603050405020304" pitchFamily="18" charset="0"/>
                <a:cs typeface="Times New Roman" panose="02020603050405020304" pitchFamily="18" charset="0"/>
              </a:rPr>
              <a:t>I.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endParaRPr lang="en-US" sz="2400" dirty="0">
              <a:latin typeface="Times New Roman" panose="02020603050405020304" pitchFamily="18" charset="0"/>
              <a:cs typeface="Times New Roman" panose="02020603050405020304" pitchFamily="18" charset="0"/>
            </a:endParaRPr>
          </a:p>
        </p:txBody>
      </p:sp>
      <p:sp>
        <p:nvSpPr>
          <p:cNvPr id="31" name="Rectangle 29"/>
          <p:cNvSpPr>
            <a:spLocks noChangeArrowheads="1"/>
          </p:cNvSpPr>
          <p:nvPr/>
        </p:nvSpPr>
        <p:spPr bwMode="auto">
          <a:xfrm>
            <a:off x="5992853" y="2759280"/>
            <a:ext cx="1947863" cy="1200329"/>
          </a:xfrm>
          <a:prstGeom prst="rect">
            <a:avLst/>
          </a:prstGeom>
          <a:noFill/>
          <a:ln w="9525">
            <a:noFill/>
            <a:miter lim="800000"/>
            <a:headEnd/>
            <a:tailEnd/>
          </a:ln>
          <a:effectLst/>
        </p:spPr>
        <p:txBody>
          <a:bodyPr wrap="square">
            <a:spAutoFit/>
          </a:bodyPr>
          <a:lstStyle/>
          <a:p>
            <a:pPr algn="ctr"/>
            <a:r>
              <a:rPr lang="en-US" sz="2400" dirty="0">
                <a:latin typeface="Times New Roman" panose="02020603050405020304" pitchFamily="18" charset="0"/>
                <a:cs typeface="Times New Roman" panose="02020603050405020304" pitchFamily="18" charset="0"/>
              </a:rPr>
              <a:t>III.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971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77899" y="1240763"/>
            <a:ext cx="7637141" cy="1628128"/>
            <a:chOff x="887664" y="453192"/>
            <a:chExt cx="8692854" cy="1813958"/>
          </a:xfrm>
        </p:grpSpPr>
        <p:sp>
          <p:nvSpPr>
            <p:cNvPr id="5" name="AutoShape 2"/>
            <p:cNvSpPr>
              <a:spLocks noChangeArrowheads="1"/>
            </p:cNvSpPr>
            <p:nvPr/>
          </p:nvSpPr>
          <p:spPr bwMode="ltGray">
            <a:xfrm>
              <a:off x="3850863" y="708029"/>
              <a:ext cx="5729655" cy="1368045"/>
            </a:xfrm>
            <a:prstGeom prst="roundRect">
              <a:avLst>
                <a:gd name="adj" fmla="val 11505"/>
              </a:avLst>
            </a:prstGeom>
            <a:gradFill rotWithShape="1">
              <a:gsLst>
                <a:gs pos="0">
                  <a:schemeClr val="accent2"/>
                </a:gs>
                <a:gs pos="100000">
                  <a:schemeClr val="bg1">
                    <a:alpha val="0"/>
                  </a:schemeClr>
                </a:gs>
              </a:gsLst>
              <a:lin ang="0" scaled="1"/>
            </a:gradFill>
            <a:ln w="6350" algn="ctr">
              <a:noFill/>
              <a:prstDash val="sysDot"/>
              <a:round/>
              <a:headEnd/>
              <a:tailEnd/>
            </a:ln>
            <a:effectLst/>
          </p:spPr>
          <p:txBody>
            <a:bodyPr wrap="none" anchor="ctr"/>
            <a:lstStyle/>
            <a:p>
              <a:endParaRPr lang="en-US">
                <a:ln w="0"/>
                <a:noFill/>
                <a:effectLst>
                  <a:outerShdw blurRad="38100" dist="25400" dir="5400000" algn="ctr" rotWithShape="0">
                    <a:srgbClr val="6E747A">
                      <a:alpha val="43000"/>
                    </a:srgbClr>
                  </a:outerShdw>
                </a:effectLst>
              </a:endParaRPr>
            </a:p>
          </p:txBody>
        </p:sp>
        <p:sp>
          <p:nvSpPr>
            <p:cNvPr id="6" name="AutoShape 9"/>
            <p:cNvSpPr>
              <a:spLocks noChangeArrowheads="1"/>
            </p:cNvSpPr>
            <p:nvPr/>
          </p:nvSpPr>
          <p:spPr bwMode="gray">
            <a:xfrm>
              <a:off x="3980839" y="1156695"/>
              <a:ext cx="653052" cy="506523"/>
            </a:xfrm>
            <a:prstGeom prst="rightArrow">
              <a:avLst>
                <a:gd name="adj1" fmla="val 50000"/>
                <a:gd name="adj2" fmla="val 52707"/>
              </a:avLst>
            </a:prstGeom>
            <a:solidFill>
              <a:srgbClr val="FFFFFF"/>
            </a:solidFill>
            <a:ln w="9525">
              <a:noFill/>
              <a:miter lim="800000"/>
              <a:headEnd/>
              <a:tailEnd/>
            </a:ln>
            <a:effectLst/>
          </p:spPr>
          <p:txBody>
            <a:bodyPr wrap="none" anchor="ctr"/>
            <a:lstStyle/>
            <a:p>
              <a:endParaRPr lang="en-US">
                <a:ln w="0"/>
                <a:solidFill>
                  <a:schemeClr val="accent1"/>
                </a:solidFill>
                <a:effectLst>
                  <a:outerShdw blurRad="38100" dist="25400" dir="5400000" algn="ctr" rotWithShape="0">
                    <a:srgbClr val="6E747A">
                      <a:alpha val="43000"/>
                    </a:srgbClr>
                  </a:outerShdw>
                </a:effectLst>
              </a:endParaRPr>
            </a:p>
          </p:txBody>
        </p:sp>
        <p:grpSp>
          <p:nvGrpSpPr>
            <p:cNvPr id="7" name="Group 19"/>
            <p:cNvGrpSpPr>
              <a:grpSpLocks/>
            </p:cNvGrpSpPr>
            <p:nvPr/>
          </p:nvGrpSpPr>
          <p:grpSpPr bwMode="auto">
            <a:xfrm>
              <a:off x="887664" y="453192"/>
              <a:ext cx="3110825" cy="1813958"/>
              <a:chOff x="471" y="272"/>
              <a:chExt cx="1161" cy="1539"/>
            </a:xfrm>
          </p:grpSpPr>
          <p:sp>
            <p:nvSpPr>
              <p:cNvPr id="9" name="Oval 20"/>
              <p:cNvSpPr>
                <a:spLocks noChangeArrowheads="1"/>
              </p:cNvSpPr>
              <p:nvPr/>
            </p:nvSpPr>
            <p:spPr bwMode="lt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lgn="ctr">
                <a:noFill/>
                <a:round/>
                <a:headEnd/>
                <a:tailEnd/>
              </a:ln>
              <a:effectLst/>
            </p:spPr>
            <p:txBody>
              <a:bodyPr wrap="none" anchor="ctr"/>
              <a:lstStyle/>
              <a:p>
                <a:endParaRPr lang="en-US">
                  <a:ln w="0"/>
                  <a:solidFill>
                    <a:schemeClr val="accent1"/>
                  </a:solidFill>
                  <a:effectLst>
                    <a:outerShdw blurRad="38100" dist="25400" dir="5400000" algn="ctr" rotWithShape="0">
                      <a:srgbClr val="6E747A">
                        <a:alpha val="43000"/>
                      </a:srgbClr>
                    </a:outerShdw>
                  </a:effectLst>
                </a:endParaRPr>
              </a:p>
            </p:txBody>
          </p:sp>
          <p:sp>
            <p:nvSpPr>
              <p:cNvPr id="10" name="AutoShape 21"/>
              <p:cNvSpPr>
                <a:spLocks noChangeArrowheads="1"/>
              </p:cNvSpPr>
              <p:nvPr/>
            </p:nvSpPr>
            <p:spPr bwMode="ltGray">
              <a:xfrm>
                <a:off x="473" y="272"/>
                <a:ext cx="1159"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headEnd/>
                <a:tailEnd/>
              </a:ln>
              <a:effectLst/>
            </p:spPr>
            <p:txBody>
              <a:bodyPr wrap="none" anchor="ctr"/>
              <a:lstStyle/>
              <a:p>
                <a:endParaRPr lang="en-US">
                  <a:ln w="0"/>
                  <a:solidFill>
                    <a:schemeClr val="accent1"/>
                  </a:solidFill>
                  <a:effectLst>
                    <a:outerShdw blurRad="38100" dist="25400" dir="5400000" algn="ctr" rotWithShape="0">
                      <a:srgbClr val="6E747A">
                        <a:alpha val="43000"/>
                      </a:srgbClr>
                    </a:outerShdw>
                  </a:effectLst>
                </a:endParaRPr>
              </a:p>
            </p:txBody>
          </p:sp>
        </p:grpSp>
        <p:sp>
          <p:nvSpPr>
            <p:cNvPr id="8" name="Text Box 22"/>
            <p:cNvSpPr txBox="1">
              <a:spLocks noChangeArrowheads="1"/>
            </p:cNvSpPr>
            <p:nvPr/>
          </p:nvSpPr>
          <p:spPr bwMode="black">
            <a:xfrm>
              <a:off x="930153" y="1072702"/>
              <a:ext cx="2883581" cy="954107"/>
            </a:xfrm>
            <a:prstGeom prst="rect">
              <a:avLst/>
            </a:prstGeom>
            <a:noFill/>
            <a:ln w="9525" algn="ctr">
              <a:noFill/>
              <a:miter lim="800000"/>
              <a:headEnd/>
              <a:tailEnd/>
            </a:ln>
            <a:effectLst>
              <a:outerShdw dist="17961" dir="2700000" algn="ctr" rotWithShape="0">
                <a:srgbClr val="003300">
                  <a:alpha val="50000"/>
                </a:srgbClr>
              </a:outerShdw>
            </a:effectLst>
          </p:spPr>
          <p:txBody>
            <a:bodyPr>
              <a:spAutoFit/>
            </a:bodyPr>
            <a:lstStyle/>
            <a:p>
              <a:pPr algn="ctr">
                <a:spcBef>
                  <a:spcPct val="50000"/>
                </a:spcBef>
              </a:pPr>
              <a:r>
                <a:rPr lang="en-US" sz="2400" b="1" dirty="0">
                  <a:ln w="0"/>
                  <a:solidFill>
                    <a:schemeClr val="bg1"/>
                  </a:solidFill>
                  <a:cs typeface="Times New Roman" panose="02020603050405020304" pitchFamily="18" charset="0"/>
                </a:rPr>
                <a:t>I. </a:t>
              </a:r>
              <a:r>
                <a:rPr lang="en-US" sz="2400" b="1" dirty="0" err="1">
                  <a:ln w="0"/>
                  <a:solidFill>
                    <a:schemeClr val="bg1"/>
                  </a:solidFill>
                  <a:cs typeface="Times New Roman" panose="02020603050405020304" pitchFamily="18" charset="0"/>
                </a:rPr>
                <a:t>Nhiệm</a:t>
              </a:r>
              <a:r>
                <a:rPr lang="en-US" sz="2400" b="1" dirty="0">
                  <a:ln w="0"/>
                  <a:solidFill>
                    <a:schemeClr val="bg1"/>
                  </a:solidFill>
                  <a:cs typeface="Times New Roman" panose="02020603050405020304" pitchFamily="18" charset="0"/>
                </a:rPr>
                <a:t> </a:t>
              </a:r>
              <a:r>
                <a:rPr lang="en-US" sz="2400" b="1" dirty="0" err="1">
                  <a:ln w="0"/>
                  <a:solidFill>
                    <a:schemeClr val="bg1"/>
                  </a:solidFill>
                  <a:cs typeface="Times New Roman" panose="02020603050405020304" pitchFamily="18" charset="0"/>
                </a:rPr>
                <a:t>vụ</a:t>
              </a:r>
              <a:r>
                <a:rPr lang="en-US" sz="2400" b="1" dirty="0">
                  <a:ln w="0"/>
                  <a:solidFill>
                    <a:schemeClr val="bg1"/>
                  </a:solidFill>
                  <a:cs typeface="Times New Roman" panose="02020603050405020304" pitchFamily="18" charset="0"/>
                </a:rPr>
                <a:t> </a:t>
              </a:r>
              <a:r>
                <a:rPr lang="en-US" sz="2400" b="1" dirty="0" err="1">
                  <a:ln w="0"/>
                  <a:solidFill>
                    <a:schemeClr val="bg1"/>
                  </a:solidFill>
                  <a:cs typeface="Times New Roman" panose="02020603050405020304" pitchFamily="18" charset="0"/>
                </a:rPr>
                <a:t>và</a:t>
              </a:r>
              <a:r>
                <a:rPr lang="en-US" sz="2400" b="1" dirty="0">
                  <a:ln w="0"/>
                  <a:solidFill>
                    <a:schemeClr val="bg1"/>
                  </a:solidFill>
                  <a:cs typeface="Times New Roman" panose="02020603050405020304" pitchFamily="18" charset="0"/>
                </a:rPr>
                <a:t> </a:t>
              </a:r>
              <a:r>
                <a:rPr lang="en-US" sz="2400" b="1" dirty="0" err="1">
                  <a:ln w="0"/>
                  <a:solidFill>
                    <a:schemeClr val="bg1"/>
                  </a:solidFill>
                  <a:cs typeface="Times New Roman" panose="02020603050405020304" pitchFamily="18" charset="0"/>
                </a:rPr>
                <a:t>phân</a:t>
              </a:r>
              <a:r>
                <a:rPr lang="en-US" sz="2400" b="1" dirty="0">
                  <a:ln w="0"/>
                  <a:solidFill>
                    <a:schemeClr val="bg1"/>
                  </a:solidFill>
                  <a:cs typeface="Times New Roman" panose="02020603050405020304" pitchFamily="18" charset="0"/>
                </a:rPr>
                <a:t> </a:t>
              </a:r>
              <a:r>
                <a:rPr lang="en-US" sz="2400" b="1" dirty="0" err="1">
                  <a:ln w="0"/>
                  <a:solidFill>
                    <a:schemeClr val="bg1"/>
                  </a:solidFill>
                  <a:cs typeface="Times New Roman" panose="02020603050405020304" pitchFamily="18" charset="0"/>
                </a:rPr>
                <a:t>loại</a:t>
              </a:r>
              <a:endParaRPr lang="en-US" sz="2400" b="1" dirty="0">
                <a:ln w="0"/>
                <a:solidFill>
                  <a:schemeClr val="bg1"/>
                </a:solidFill>
                <a:cs typeface="Times New Roman" panose="02020603050405020304" pitchFamily="18" charset="0"/>
              </a:endParaRPr>
            </a:p>
          </p:txBody>
        </p:sp>
      </p:grpSp>
      <p:grpSp>
        <p:nvGrpSpPr>
          <p:cNvPr id="11" name="Group 10"/>
          <p:cNvGrpSpPr/>
          <p:nvPr/>
        </p:nvGrpSpPr>
        <p:grpSpPr>
          <a:xfrm>
            <a:off x="527117" y="3052057"/>
            <a:ext cx="7759256" cy="1600742"/>
            <a:chOff x="615387" y="2298428"/>
            <a:chExt cx="9108267" cy="1813958"/>
          </a:xfrm>
        </p:grpSpPr>
        <p:sp>
          <p:nvSpPr>
            <p:cNvPr id="12" name="AutoShape 3"/>
            <p:cNvSpPr>
              <a:spLocks noChangeArrowheads="1"/>
            </p:cNvSpPr>
            <p:nvPr/>
          </p:nvSpPr>
          <p:spPr bwMode="ltGray">
            <a:xfrm>
              <a:off x="3821430" y="2625287"/>
              <a:ext cx="5902224" cy="1324752"/>
            </a:xfrm>
            <a:prstGeom prst="roundRect">
              <a:avLst>
                <a:gd name="adj" fmla="val 11505"/>
              </a:avLst>
            </a:prstGeom>
            <a:gradFill rotWithShape="1">
              <a:gsLst>
                <a:gs pos="0">
                  <a:schemeClr val="folHlink"/>
                </a:gs>
                <a:gs pos="100000">
                  <a:schemeClr val="bg1">
                    <a:alpha val="0"/>
                  </a:schemeClr>
                </a:gs>
              </a:gsLst>
              <a:lin ang="0" scaled="1"/>
            </a:gradFill>
            <a:ln w="6350" algn="ctr">
              <a:noFill/>
              <a:prstDash val="sysDot"/>
              <a:round/>
              <a:headEnd/>
              <a:tailEnd/>
            </a:ln>
            <a:effectLst/>
          </p:spPr>
          <p:txBody>
            <a:bodyPr wrap="none" anchor="ctr"/>
            <a:lstStyle/>
            <a:p>
              <a:endParaRPr lang="en-US"/>
            </a:p>
          </p:txBody>
        </p:sp>
        <p:sp>
          <p:nvSpPr>
            <p:cNvPr id="13" name="AutoShape 10"/>
            <p:cNvSpPr>
              <a:spLocks noChangeArrowheads="1"/>
            </p:cNvSpPr>
            <p:nvPr/>
          </p:nvSpPr>
          <p:spPr bwMode="gray">
            <a:xfrm>
              <a:off x="4005875" y="2971628"/>
              <a:ext cx="674019" cy="506523"/>
            </a:xfrm>
            <a:prstGeom prst="rightArrow">
              <a:avLst>
                <a:gd name="adj1" fmla="val 50000"/>
                <a:gd name="adj2" fmla="val 52707"/>
              </a:avLst>
            </a:prstGeom>
            <a:solidFill>
              <a:srgbClr val="FFFFFF"/>
            </a:solidFill>
            <a:ln w="9525">
              <a:noFill/>
              <a:miter lim="800000"/>
              <a:headEnd/>
              <a:tailEnd/>
            </a:ln>
            <a:effectLst/>
          </p:spPr>
          <p:txBody>
            <a:bodyPr wrap="none" anchor="ctr"/>
            <a:lstStyle/>
            <a:p>
              <a:endParaRPr lang="en-US"/>
            </a:p>
          </p:txBody>
        </p:sp>
        <p:grpSp>
          <p:nvGrpSpPr>
            <p:cNvPr id="14" name="Group 16"/>
            <p:cNvGrpSpPr>
              <a:grpSpLocks/>
            </p:cNvGrpSpPr>
            <p:nvPr/>
          </p:nvGrpSpPr>
          <p:grpSpPr bwMode="auto">
            <a:xfrm>
              <a:off x="802005" y="2298428"/>
              <a:ext cx="3210701" cy="1813958"/>
              <a:chOff x="471" y="272"/>
              <a:chExt cx="1161" cy="1539"/>
            </a:xfrm>
          </p:grpSpPr>
          <p:sp>
            <p:nvSpPr>
              <p:cNvPr id="16" name="Oval 17"/>
              <p:cNvSpPr>
                <a:spLocks noChangeArrowheads="1"/>
              </p:cNvSpPr>
              <p:nvPr/>
            </p:nvSpPr>
            <p:spPr bwMode="lt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lgn="ctr">
                <a:noFill/>
                <a:round/>
                <a:headEnd/>
                <a:tailEnd/>
              </a:ln>
              <a:effectLst/>
            </p:spPr>
            <p:txBody>
              <a:bodyPr wrap="none" anchor="ctr"/>
              <a:lstStyle/>
              <a:p>
                <a:endParaRPr lang="en-US"/>
              </a:p>
            </p:txBody>
          </p:sp>
          <p:sp>
            <p:nvSpPr>
              <p:cNvPr id="17" name="AutoShape 18"/>
              <p:cNvSpPr>
                <a:spLocks noChangeArrowheads="1"/>
              </p:cNvSpPr>
              <p:nvPr/>
            </p:nvSpPr>
            <p:spPr bwMode="ltGray">
              <a:xfrm>
                <a:off x="473" y="272"/>
                <a:ext cx="1159" cy="1539"/>
              </a:xfrm>
              <a:prstGeom prst="can">
                <a:avLst>
                  <a:gd name="adj" fmla="val 33197"/>
                </a:avLst>
              </a:prstGeom>
              <a:gradFill rotWithShape="1">
                <a:gsLst>
                  <a:gs pos="0">
                    <a:schemeClr val="folHlink">
                      <a:gamma/>
                      <a:shade val="46275"/>
                      <a:invGamma/>
                    </a:schemeClr>
                  </a:gs>
                  <a:gs pos="50000">
                    <a:schemeClr val="folHlink">
                      <a:alpha val="50000"/>
                    </a:schemeClr>
                  </a:gs>
                  <a:gs pos="100000">
                    <a:schemeClr val="folHlink">
                      <a:gamma/>
                      <a:shade val="46275"/>
                      <a:invGamma/>
                    </a:schemeClr>
                  </a:gs>
                </a:gsLst>
                <a:lin ang="0" scaled="1"/>
              </a:gradFill>
              <a:ln w="9525">
                <a:noFill/>
                <a:round/>
                <a:headEnd/>
                <a:tailEnd/>
              </a:ln>
              <a:effectLst/>
            </p:spPr>
            <p:txBody>
              <a:bodyPr wrap="none" anchor="ctr"/>
              <a:lstStyle/>
              <a:p>
                <a:endParaRPr lang="en-US"/>
              </a:p>
            </p:txBody>
          </p:sp>
        </p:grpSp>
        <p:sp>
          <p:nvSpPr>
            <p:cNvPr id="15" name="Text Box 23"/>
            <p:cNvSpPr txBox="1">
              <a:spLocks noChangeArrowheads="1"/>
            </p:cNvSpPr>
            <p:nvPr/>
          </p:nvSpPr>
          <p:spPr bwMode="black">
            <a:xfrm>
              <a:off x="615387" y="2927928"/>
              <a:ext cx="3531510" cy="941684"/>
            </a:xfrm>
            <a:prstGeom prst="rect">
              <a:avLst/>
            </a:prstGeom>
            <a:noFill/>
            <a:ln w="9525" algn="ctr">
              <a:noFill/>
              <a:miter lim="800000"/>
              <a:headEnd/>
              <a:tailEnd/>
            </a:ln>
            <a:effectLst>
              <a:outerShdw dist="17961" dir="2700000" algn="ctr" rotWithShape="0">
                <a:srgbClr val="003300">
                  <a:alpha val="50000"/>
                </a:srgbClr>
              </a:outerShdw>
            </a:effectLst>
          </p:spPr>
          <p:txBody>
            <a:bodyPr wrap="square">
              <a:spAutoFit/>
            </a:bodyPr>
            <a:lstStyle/>
            <a:p>
              <a:pPr algn="ctr">
                <a:spcBef>
                  <a:spcPct val="50000"/>
                </a:spcBef>
              </a:pPr>
              <a:r>
                <a:rPr lang="en-US" sz="2400" b="1" dirty="0">
                  <a:solidFill>
                    <a:srgbClr val="FFFFFF"/>
                  </a:solidFill>
                  <a:cs typeface="Arial" charset="0"/>
                </a:rPr>
                <a:t>II. </a:t>
              </a:r>
              <a:r>
                <a:rPr lang="en-US" sz="2400" b="1" dirty="0" err="1">
                  <a:solidFill>
                    <a:srgbClr val="FFFFFF"/>
                  </a:solidFill>
                  <a:cs typeface="Arial" charset="0"/>
                </a:rPr>
                <a:t>Hệ</a:t>
              </a:r>
              <a:r>
                <a:rPr lang="en-US" sz="2400" b="1" dirty="0">
                  <a:solidFill>
                    <a:srgbClr val="FFFFFF"/>
                  </a:solidFill>
                  <a:cs typeface="Arial" charset="0"/>
                </a:rPr>
                <a:t> </a:t>
              </a:r>
              <a:r>
                <a:rPr lang="en-US" sz="2400" b="1" dirty="0" err="1">
                  <a:solidFill>
                    <a:srgbClr val="FFFFFF"/>
                  </a:solidFill>
                  <a:cs typeface="Arial" charset="0"/>
                </a:rPr>
                <a:t>thống</a:t>
              </a:r>
              <a:r>
                <a:rPr lang="en-US" sz="2400" b="1" dirty="0">
                  <a:solidFill>
                    <a:srgbClr val="FFFFFF"/>
                  </a:solidFill>
                  <a:cs typeface="Arial" charset="0"/>
                </a:rPr>
                <a:t> </a:t>
              </a:r>
              <a:r>
                <a:rPr lang="en-US" sz="2400" b="1" dirty="0" err="1">
                  <a:solidFill>
                    <a:srgbClr val="FFFFFF"/>
                  </a:solidFill>
                  <a:cs typeface="Arial" charset="0"/>
                </a:rPr>
                <a:t>làm</a:t>
              </a:r>
              <a:r>
                <a:rPr lang="en-US" sz="2400" b="1" dirty="0">
                  <a:solidFill>
                    <a:srgbClr val="FFFFFF"/>
                  </a:solidFill>
                  <a:cs typeface="Arial" charset="0"/>
                </a:rPr>
                <a:t> </a:t>
              </a:r>
              <a:r>
                <a:rPr lang="en-US" sz="2400" b="1" dirty="0" err="1">
                  <a:solidFill>
                    <a:srgbClr val="FFFFFF"/>
                  </a:solidFill>
                  <a:cs typeface="Arial" charset="0"/>
                </a:rPr>
                <a:t>mát</a:t>
              </a:r>
              <a:r>
                <a:rPr lang="en-US" sz="2400" b="1" dirty="0">
                  <a:solidFill>
                    <a:srgbClr val="FFFFFF"/>
                  </a:solidFill>
                  <a:cs typeface="Arial" charset="0"/>
                </a:rPr>
                <a:t> </a:t>
              </a:r>
              <a:r>
                <a:rPr lang="en-US" sz="2400" b="1" dirty="0" err="1">
                  <a:solidFill>
                    <a:srgbClr val="FFFFFF"/>
                  </a:solidFill>
                  <a:cs typeface="Arial" charset="0"/>
                </a:rPr>
                <a:t>bằng</a:t>
              </a:r>
              <a:r>
                <a:rPr lang="en-US" sz="2400" b="1" dirty="0">
                  <a:solidFill>
                    <a:srgbClr val="FFFFFF"/>
                  </a:solidFill>
                  <a:cs typeface="Arial" charset="0"/>
                </a:rPr>
                <a:t> </a:t>
              </a:r>
              <a:r>
                <a:rPr lang="en-US" sz="2400" b="1" dirty="0" err="1">
                  <a:solidFill>
                    <a:srgbClr val="FFFFFF"/>
                  </a:solidFill>
                  <a:cs typeface="Arial" charset="0"/>
                </a:rPr>
                <a:t>nước</a:t>
              </a:r>
              <a:endParaRPr lang="en-US" sz="2400" b="1" dirty="0">
                <a:solidFill>
                  <a:srgbClr val="FFFFFF"/>
                </a:solidFill>
                <a:cs typeface="Arial" charset="0"/>
              </a:endParaRPr>
            </a:p>
          </p:txBody>
        </p:sp>
      </p:grpSp>
      <p:grpSp>
        <p:nvGrpSpPr>
          <p:cNvPr id="18" name="Group 17"/>
          <p:cNvGrpSpPr/>
          <p:nvPr/>
        </p:nvGrpSpPr>
        <p:grpSpPr>
          <a:xfrm>
            <a:off x="649232" y="4824301"/>
            <a:ext cx="7637141" cy="1702107"/>
            <a:chOff x="802005" y="3763882"/>
            <a:chExt cx="8921650" cy="1901413"/>
          </a:xfrm>
        </p:grpSpPr>
        <p:sp>
          <p:nvSpPr>
            <p:cNvPr id="19" name="AutoShape 4"/>
            <p:cNvSpPr>
              <a:spLocks noChangeArrowheads="1"/>
            </p:cNvSpPr>
            <p:nvPr/>
          </p:nvSpPr>
          <p:spPr bwMode="ltGray">
            <a:xfrm>
              <a:off x="3789551" y="4077752"/>
              <a:ext cx="5934104" cy="1339906"/>
            </a:xfrm>
            <a:prstGeom prst="roundRect">
              <a:avLst>
                <a:gd name="adj" fmla="val 11505"/>
              </a:avLst>
            </a:prstGeom>
            <a:gradFill rotWithShape="1">
              <a:gsLst>
                <a:gs pos="0">
                  <a:schemeClr val="accent1"/>
                </a:gs>
                <a:gs pos="100000">
                  <a:schemeClr val="bg1">
                    <a:alpha val="0"/>
                  </a:schemeClr>
                </a:gs>
              </a:gsLst>
              <a:lin ang="0" scaled="1"/>
            </a:gradFill>
            <a:ln w="6350" algn="ctr">
              <a:noFill/>
              <a:prstDash val="sysDot"/>
              <a:round/>
              <a:headEnd/>
              <a:tailEnd/>
            </a:ln>
            <a:effectLst/>
          </p:spPr>
          <p:txBody>
            <a:bodyPr wrap="none" anchor="ctr"/>
            <a:lstStyle/>
            <a:p>
              <a:endParaRPr lang="en-US">
                <a:solidFill>
                  <a:srgbClr val="C00000"/>
                </a:solidFill>
              </a:endParaRPr>
            </a:p>
          </p:txBody>
        </p:sp>
        <p:sp>
          <p:nvSpPr>
            <p:cNvPr id="20" name="AutoShape 11"/>
            <p:cNvSpPr>
              <a:spLocks noChangeArrowheads="1"/>
            </p:cNvSpPr>
            <p:nvPr/>
          </p:nvSpPr>
          <p:spPr bwMode="gray">
            <a:xfrm>
              <a:off x="3992213" y="4491197"/>
              <a:ext cx="674019" cy="506523"/>
            </a:xfrm>
            <a:prstGeom prst="rightArrow">
              <a:avLst>
                <a:gd name="adj1" fmla="val 50000"/>
                <a:gd name="adj2" fmla="val 52707"/>
              </a:avLst>
            </a:prstGeom>
            <a:solidFill>
              <a:srgbClr val="FFFFFF"/>
            </a:solidFill>
            <a:ln w="9525">
              <a:noFill/>
              <a:miter lim="800000"/>
              <a:headEnd/>
              <a:tailEnd/>
            </a:ln>
            <a:effectLst/>
          </p:spPr>
          <p:txBody>
            <a:bodyPr wrap="none" anchor="ctr"/>
            <a:lstStyle/>
            <a:p>
              <a:endParaRPr lang="en-US">
                <a:solidFill>
                  <a:srgbClr val="C00000"/>
                </a:solidFill>
              </a:endParaRPr>
            </a:p>
          </p:txBody>
        </p:sp>
        <p:grpSp>
          <p:nvGrpSpPr>
            <p:cNvPr id="21" name="Group 20"/>
            <p:cNvGrpSpPr>
              <a:grpSpLocks/>
            </p:cNvGrpSpPr>
            <p:nvPr/>
          </p:nvGrpSpPr>
          <p:grpSpPr bwMode="auto">
            <a:xfrm>
              <a:off x="802005" y="3763882"/>
              <a:ext cx="3210701" cy="1813958"/>
              <a:chOff x="471" y="272"/>
              <a:chExt cx="1161" cy="1539"/>
            </a:xfrm>
          </p:grpSpPr>
          <p:sp>
            <p:nvSpPr>
              <p:cNvPr id="23" name="Oval 14"/>
              <p:cNvSpPr>
                <a:spLocks noChangeArrowheads="1"/>
              </p:cNvSpPr>
              <p:nvPr/>
            </p:nvSpPr>
            <p:spPr bwMode="lt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lgn="ctr">
                <a:noFill/>
                <a:round/>
                <a:headEnd/>
                <a:tailEnd/>
              </a:ln>
              <a:effectLst/>
            </p:spPr>
            <p:txBody>
              <a:bodyPr wrap="none" anchor="ctr"/>
              <a:lstStyle/>
              <a:p>
                <a:endParaRPr lang="en-US">
                  <a:solidFill>
                    <a:srgbClr val="C00000"/>
                  </a:solidFill>
                </a:endParaRPr>
              </a:p>
            </p:txBody>
          </p:sp>
          <p:sp>
            <p:nvSpPr>
              <p:cNvPr id="24" name="AutoShape 15"/>
              <p:cNvSpPr>
                <a:spLocks noChangeArrowheads="1"/>
              </p:cNvSpPr>
              <p:nvPr/>
            </p:nvSpPr>
            <p:spPr bwMode="ltGray">
              <a:xfrm>
                <a:off x="473" y="272"/>
                <a:ext cx="1159" cy="1539"/>
              </a:xfrm>
              <a:prstGeom prst="can">
                <a:avLst>
                  <a:gd name="adj" fmla="val 33197"/>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0" scaled="1"/>
              </a:gradFill>
              <a:ln w="9525">
                <a:noFill/>
                <a:round/>
                <a:headEnd/>
                <a:tailEnd/>
              </a:ln>
              <a:effectLst/>
            </p:spPr>
            <p:txBody>
              <a:bodyPr wrap="none" anchor="ctr"/>
              <a:lstStyle/>
              <a:p>
                <a:endParaRPr lang="en-US">
                  <a:solidFill>
                    <a:srgbClr val="C00000"/>
                  </a:solidFill>
                </a:endParaRPr>
              </a:p>
            </p:txBody>
          </p:sp>
        </p:grpSp>
        <p:sp>
          <p:nvSpPr>
            <p:cNvPr id="22" name="Text Box 24"/>
            <p:cNvSpPr txBox="1">
              <a:spLocks noChangeArrowheads="1"/>
            </p:cNvSpPr>
            <p:nvPr/>
          </p:nvSpPr>
          <p:spPr bwMode="black">
            <a:xfrm>
              <a:off x="825516" y="4324415"/>
              <a:ext cx="3158146" cy="1340880"/>
            </a:xfrm>
            <a:prstGeom prst="rect">
              <a:avLst/>
            </a:prstGeom>
            <a:noFill/>
            <a:ln w="9525" algn="ctr">
              <a:noFill/>
              <a:miter lim="800000"/>
              <a:headEnd/>
              <a:tailEnd/>
            </a:ln>
            <a:effectLst>
              <a:outerShdw dist="17961" dir="2700000" algn="ctr" rotWithShape="0">
                <a:srgbClr val="003300">
                  <a:alpha val="50000"/>
                </a:srgbClr>
              </a:outerShdw>
            </a:effectLst>
          </p:spPr>
          <p:txBody>
            <a:bodyPr wrap="square">
              <a:spAutoFit/>
            </a:bodyPr>
            <a:lstStyle/>
            <a:p>
              <a:pPr algn="ctr">
                <a:spcBef>
                  <a:spcPct val="50000"/>
                </a:spcBef>
              </a:pPr>
              <a:r>
                <a:rPr lang="en-US" sz="2400" b="1" dirty="0">
                  <a:solidFill>
                    <a:srgbClr val="C00000"/>
                  </a:solidFill>
                  <a:cs typeface="Arial" charset="0"/>
                </a:rPr>
                <a:t>III. </a:t>
              </a:r>
              <a:r>
                <a:rPr lang="en-US" sz="2400" b="1" dirty="0" err="1">
                  <a:solidFill>
                    <a:srgbClr val="C00000"/>
                  </a:solidFill>
                  <a:cs typeface="Arial" charset="0"/>
                </a:rPr>
                <a:t>Hệ</a:t>
              </a:r>
              <a:r>
                <a:rPr lang="en-US" sz="2400" b="1" dirty="0">
                  <a:solidFill>
                    <a:srgbClr val="C00000"/>
                  </a:solidFill>
                  <a:cs typeface="Arial" charset="0"/>
                </a:rPr>
                <a:t> </a:t>
              </a:r>
              <a:r>
                <a:rPr lang="en-US" sz="2400" b="1" dirty="0" err="1">
                  <a:solidFill>
                    <a:srgbClr val="C00000"/>
                  </a:solidFill>
                  <a:cs typeface="Arial" charset="0"/>
                </a:rPr>
                <a:t>thống</a:t>
              </a:r>
              <a:r>
                <a:rPr lang="en-US" sz="2400" b="1" dirty="0">
                  <a:solidFill>
                    <a:srgbClr val="C00000"/>
                  </a:solidFill>
                  <a:cs typeface="Arial" charset="0"/>
                </a:rPr>
                <a:t> </a:t>
              </a:r>
              <a:r>
                <a:rPr lang="en-US" sz="2400" b="1" dirty="0" err="1">
                  <a:solidFill>
                    <a:srgbClr val="C00000"/>
                  </a:solidFill>
                  <a:cs typeface="Arial" charset="0"/>
                </a:rPr>
                <a:t>làm</a:t>
              </a:r>
              <a:r>
                <a:rPr lang="en-US" sz="2400" b="1" dirty="0">
                  <a:solidFill>
                    <a:srgbClr val="C00000"/>
                  </a:solidFill>
                  <a:cs typeface="Arial" charset="0"/>
                </a:rPr>
                <a:t> </a:t>
              </a:r>
              <a:r>
                <a:rPr lang="en-US" sz="2400" b="1" dirty="0" err="1">
                  <a:solidFill>
                    <a:srgbClr val="C00000"/>
                  </a:solidFill>
                  <a:cs typeface="Arial" charset="0"/>
                </a:rPr>
                <a:t>mát</a:t>
              </a:r>
              <a:r>
                <a:rPr lang="en-US" sz="2400" b="1" dirty="0">
                  <a:solidFill>
                    <a:srgbClr val="C00000"/>
                  </a:solidFill>
                  <a:cs typeface="Arial" charset="0"/>
                </a:rPr>
                <a:t> </a:t>
              </a:r>
              <a:r>
                <a:rPr lang="en-US" sz="2400" b="1" dirty="0" err="1">
                  <a:solidFill>
                    <a:srgbClr val="C00000"/>
                  </a:solidFill>
                  <a:cs typeface="Arial" charset="0"/>
                </a:rPr>
                <a:t>bằng</a:t>
              </a:r>
              <a:r>
                <a:rPr lang="en-US" sz="2400" b="1" dirty="0">
                  <a:solidFill>
                    <a:srgbClr val="C00000"/>
                  </a:solidFill>
                  <a:cs typeface="Arial" charset="0"/>
                </a:rPr>
                <a:t> </a:t>
              </a:r>
              <a:r>
                <a:rPr lang="en-US" sz="2400" b="1" dirty="0" err="1">
                  <a:solidFill>
                    <a:srgbClr val="C00000"/>
                  </a:solidFill>
                  <a:cs typeface="Arial" charset="0"/>
                </a:rPr>
                <a:t>không</a:t>
              </a:r>
              <a:r>
                <a:rPr lang="en-US" sz="2400" b="1" dirty="0">
                  <a:solidFill>
                    <a:srgbClr val="C00000"/>
                  </a:solidFill>
                  <a:cs typeface="Arial" charset="0"/>
                </a:rPr>
                <a:t> </a:t>
              </a:r>
              <a:r>
                <a:rPr lang="en-US" sz="2400" b="1" dirty="0" err="1">
                  <a:solidFill>
                    <a:srgbClr val="C00000"/>
                  </a:solidFill>
                  <a:cs typeface="Arial" charset="0"/>
                </a:rPr>
                <a:t>khí</a:t>
              </a:r>
              <a:endParaRPr lang="en-US" sz="2400" b="1" dirty="0">
                <a:solidFill>
                  <a:srgbClr val="C00000"/>
                </a:solidFill>
                <a:cs typeface="Arial" charset="0"/>
              </a:endParaRPr>
            </a:p>
          </p:txBody>
        </p:sp>
      </p:grpSp>
      <p:sp>
        <p:nvSpPr>
          <p:cNvPr id="25" name="Text Box 6"/>
          <p:cNvSpPr txBox="1">
            <a:spLocks noChangeArrowheads="1"/>
          </p:cNvSpPr>
          <p:nvPr/>
        </p:nvSpPr>
        <p:spPr bwMode="gray">
          <a:xfrm>
            <a:off x="4637848" y="1498665"/>
            <a:ext cx="4110616" cy="1169551"/>
          </a:xfrm>
          <a:prstGeom prst="rect">
            <a:avLst/>
          </a:prstGeom>
          <a:noFill/>
          <a:ln w="9525" algn="ctr">
            <a:noFill/>
            <a:miter lim="800000"/>
            <a:headEnd/>
            <a:tailEnd/>
          </a:ln>
          <a:effectLst/>
        </p:spPr>
        <p:txBody>
          <a:bodyPr wrap="square">
            <a:spAutoFit/>
          </a:bodyPr>
          <a:lstStyle/>
          <a:p>
            <a:pPr marL="514350" indent="-514350">
              <a:spcBef>
                <a:spcPct val="50000"/>
              </a:spcBef>
              <a:buAutoNum type="arabicPeriod"/>
            </a:pPr>
            <a:r>
              <a:rPr lang="en-US" sz="2800" b="1" dirty="0" err="1">
                <a:ln w="0"/>
                <a:latin typeface="Times New Roman" panose="02020603050405020304" pitchFamily="18" charset="0"/>
                <a:cs typeface="Times New Roman" panose="02020603050405020304" pitchFamily="18" charset="0"/>
              </a:rPr>
              <a:t>Nhiệm</a:t>
            </a:r>
            <a:r>
              <a:rPr lang="en-US" sz="2800" b="1" dirty="0">
                <a:ln w="0"/>
                <a:latin typeface="Times New Roman" panose="02020603050405020304" pitchFamily="18" charset="0"/>
                <a:cs typeface="Times New Roman" panose="02020603050405020304" pitchFamily="18" charset="0"/>
              </a:rPr>
              <a:t> </a:t>
            </a:r>
            <a:r>
              <a:rPr lang="en-US" sz="2800" b="1" dirty="0" err="1">
                <a:ln w="0"/>
                <a:latin typeface="Times New Roman" panose="02020603050405020304" pitchFamily="18" charset="0"/>
                <a:cs typeface="Times New Roman" panose="02020603050405020304" pitchFamily="18" charset="0"/>
              </a:rPr>
              <a:t>vụ</a:t>
            </a:r>
            <a:endParaRPr lang="en-US" sz="2800" b="1" dirty="0">
              <a:ln w="0"/>
              <a:latin typeface="Times New Roman" panose="02020603050405020304" pitchFamily="18" charset="0"/>
              <a:cs typeface="Times New Roman" panose="02020603050405020304" pitchFamily="18" charset="0"/>
            </a:endParaRPr>
          </a:p>
          <a:p>
            <a:pPr marL="514350" indent="-514350">
              <a:spcBef>
                <a:spcPct val="50000"/>
              </a:spcBef>
              <a:buAutoNum type="arabicPeriod"/>
            </a:pPr>
            <a:r>
              <a:rPr lang="en-US" sz="2800" b="1" dirty="0" err="1">
                <a:ln w="0"/>
                <a:latin typeface="Times New Roman" panose="02020603050405020304" pitchFamily="18" charset="0"/>
                <a:cs typeface="Times New Roman" panose="02020603050405020304" pitchFamily="18" charset="0"/>
              </a:rPr>
              <a:t>Phân</a:t>
            </a:r>
            <a:r>
              <a:rPr lang="en-US" sz="2800" b="1" dirty="0">
                <a:ln w="0"/>
                <a:latin typeface="Times New Roman" panose="02020603050405020304" pitchFamily="18" charset="0"/>
                <a:cs typeface="Times New Roman" panose="02020603050405020304" pitchFamily="18" charset="0"/>
              </a:rPr>
              <a:t> </a:t>
            </a:r>
            <a:r>
              <a:rPr lang="en-US" sz="2800" b="1" dirty="0" err="1">
                <a:ln w="0"/>
                <a:latin typeface="Times New Roman" panose="02020603050405020304" pitchFamily="18" charset="0"/>
                <a:cs typeface="Times New Roman" panose="02020603050405020304" pitchFamily="18" charset="0"/>
              </a:rPr>
              <a:t>loại</a:t>
            </a:r>
            <a:endParaRPr lang="en-US" sz="2800" b="1" dirty="0">
              <a:ln w="0"/>
              <a:latin typeface="Times New Roman" panose="02020603050405020304" pitchFamily="18" charset="0"/>
              <a:cs typeface="Times New Roman" panose="02020603050405020304" pitchFamily="18" charset="0"/>
            </a:endParaRPr>
          </a:p>
        </p:txBody>
      </p:sp>
      <p:sp>
        <p:nvSpPr>
          <p:cNvPr id="26" name="Text Box 7"/>
          <p:cNvSpPr txBox="1">
            <a:spLocks noChangeArrowheads="1"/>
          </p:cNvSpPr>
          <p:nvPr/>
        </p:nvSpPr>
        <p:spPr bwMode="gray">
          <a:xfrm>
            <a:off x="4637848" y="3343891"/>
            <a:ext cx="4110616" cy="1169551"/>
          </a:xfrm>
          <a:prstGeom prst="rect">
            <a:avLst/>
          </a:prstGeom>
          <a:noFill/>
          <a:ln w="9525" algn="ctr">
            <a:noFill/>
            <a:miter lim="800000"/>
            <a:headEnd/>
            <a:tailEnd/>
          </a:ln>
          <a:effectLst/>
        </p:spPr>
        <p:txBody>
          <a:bodyPr wrap="square">
            <a:spAutoFit/>
          </a:bodyPr>
          <a:lstStyle/>
          <a:p>
            <a:pPr marL="514350" indent="-514350">
              <a:spcBef>
                <a:spcPct val="50000"/>
              </a:spcBef>
              <a:buAutoNum type="arabicPeriod"/>
            </a:pPr>
            <a:r>
              <a:rPr lang="en-US" sz="2800" b="1" dirty="0" err="1">
                <a:solidFill>
                  <a:srgbClr val="000000"/>
                </a:solidFill>
                <a:latin typeface="Times New Roman" panose="02020603050405020304" pitchFamily="18" charset="0"/>
                <a:cs typeface="Times New Roman" panose="02020603050405020304" pitchFamily="18" charset="0"/>
              </a:rPr>
              <a:t>Cấu</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tạo</a:t>
            </a:r>
            <a:endParaRPr lang="en-US" sz="2800" b="1" dirty="0">
              <a:solidFill>
                <a:srgbClr val="000000"/>
              </a:solidFill>
              <a:latin typeface="Times New Roman" panose="02020603050405020304" pitchFamily="18" charset="0"/>
              <a:cs typeface="Times New Roman" panose="02020603050405020304" pitchFamily="18" charset="0"/>
            </a:endParaRPr>
          </a:p>
          <a:p>
            <a:pPr marL="514350" indent="-514350">
              <a:spcBef>
                <a:spcPct val="50000"/>
              </a:spcBef>
              <a:buAutoNum type="arabicPeriod"/>
            </a:pPr>
            <a:r>
              <a:rPr lang="en-US" sz="2800" b="1" dirty="0" err="1">
                <a:solidFill>
                  <a:srgbClr val="000000"/>
                </a:solidFill>
                <a:latin typeface="Times New Roman" panose="02020603050405020304" pitchFamily="18" charset="0"/>
                <a:cs typeface="Times New Roman" panose="02020603050405020304" pitchFamily="18" charset="0"/>
              </a:rPr>
              <a:t>Nguyên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lí</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làm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việc</a:t>
            </a:r>
            <a:endParaRPr lang="en-US" sz="2800" b="1" dirty="0">
              <a:solidFill>
                <a:srgbClr val="000000"/>
              </a:solidFill>
              <a:latin typeface="Times New Roman" panose="02020603050405020304" pitchFamily="18" charset="0"/>
              <a:cs typeface="Times New Roman" panose="02020603050405020304" pitchFamily="18" charset="0"/>
            </a:endParaRPr>
          </a:p>
        </p:txBody>
      </p:sp>
      <p:sp>
        <p:nvSpPr>
          <p:cNvPr id="27" name="Text Box 7"/>
          <p:cNvSpPr txBox="1">
            <a:spLocks noChangeArrowheads="1"/>
          </p:cNvSpPr>
          <p:nvPr/>
        </p:nvSpPr>
        <p:spPr bwMode="gray">
          <a:xfrm>
            <a:off x="4637849" y="5135177"/>
            <a:ext cx="4110616" cy="1169551"/>
          </a:xfrm>
          <a:prstGeom prst="rect">
            <a:avLst/>
          </a:prstGeom>
          <a:noFill/>
          <a:ln w="9525" algn="ctr">
            <a:noFill/>
            <a:miter lim="800000"/>
            <a:headEnd/>
            <a:tailEnd/>
          </a:ln>
          <a:effectLst/>
        </p:spPr>
        <p:txBody>
          <a:bodyPr wrap="square">
            <a:spAutoFit/>
          </a:bodyPr>
          <a:lstStyle/>
          <a:p>
            <a:pPr marL="514350" indent="-514350">
              <a:spcBef>
                <a:spcPct val="50000"/>
              </a:spcBef>
              <a:buAutoNum type="arabicPeriod"/>
            </a:pPr>
            <a:r>
              <a:rPr lang="en-US" sz="2800" b="1" dirty="0" err="1">
                <a:solidFill>
                  <a:srgbClr val="000000"/>
                </a:solidFill>
                <a:latin typeface="Times New Roman" panose="02020603050405020304" pitchFamily="18" charset="0"/>
                <a:cs typeface="Times New Roman" panose="02020603050405020304" pitchFamily="18" charset="0"/>
              </a:rPr>
              <a:t>Cấu</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tạo</a:t>
            </a:r>
            <a:endParaRPr lang="en-US" sz="2800" b="1" dirty="0">
              <a:solidFill>
                <a:srgbClr val="000000"/>
              </a:solidFill>
              <a:latin typeface="Times New Roman" panose="02020603050405020304" pitchFamily="18" charset="0"/>
              <a:cs typeface="Times New Roman" panose="02020603050405020304" pitchFamily="18" charset="0"/>
            </a:endParaRPr>
          </a:p>
          <a:p>
            <a:pPr marL="514350" indent="-514350">
              <a:spcBef>
                <a:spcPct val="50000"/>
              </a:spcBef>
              <a:buAutoNum type="arabicPeriod"/>
            </a:pPr>
            <a:r>
              <a:rPr lang="en-US" sz="2800" b="1" dirty="0" err="1">
                <a:solidFill>
                  <a:srgbClr val="000000"/>
                </a:solidFill>
                <a:latin typeface="Times New Roman" panose="02020603050405020304" pitchFamily="18" charset="0"/>
                <a:cs typeface="Times New Roman" panose="02020603050405020304" pitchFamily="18" charset="0"/>
              </a:rPr>
              <a:t>Nguyên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lí</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làm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việc</a:t>
            </a:r>
            <a:endParaRPr lang="en-US" sz="2800" b="1" dirty="0">
              <a:solidFill>
                <a:srgbClr val="000000"/>
              </a:solidFill>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F6B2C163-92C9-411A-AB54-8B83121C607F}"/>
              </a:ext>
            </a:extLst>
          </p:cNvPr>
          <p:cNvGrpSpPr/>
          <p:nvPr/>
        </p:nvGrpSpPr>
        <p:grpSpPr>
          <a:xfrm>
            <a:off x="753429" y="1263429"/>
            <a:ext cx="7637141" cy="1628128"/>
            <a:chOff x="887664" y="453192"/>
            <a:chExt cx="8692854" cy="1813958"/>
          </a:xfrm>
        </p:grpSpPr>
        <p:sp>
          <p:nvSpPr>
            <p:cNvPr id="29" name="AutoShape 2">
              <a:extLst>
                <a:ext uri="{FF2B5EF4-FFF2-40B4-BE49-F238E27FC236}">
                  <a16:creationId xmlns:a16="http://schemas.microsoft.com/office/drawing/2014/main" id="{BFA6B706-58B4-4894-A597-07F000EFEDBE}"/>
                </a:ext>
              </a:extLst>
            </p:cNvPr>
            <p:cNvSpPr>
              <a:spLocks noChangeArrowheads="1"/>
            </p:cNvSpPr>
            <p:nvPr/>
          </p:nvSpPr>
          <p:spPr bwMode="ltGray">
            <a:xfrm>
              <a:off x="3850863" y="708029"/>
              <a:ext cx="5729655" cy="1368045"/>
            </a:xfrm>
            <a:prstGeom prst="roundRect">
              <a:avLst>
                <a:gd name="adj" fmla="val 11505"/>
              </a:avLst>
            </a:prstGeom>
            <a:gradFill rotWithShape="1">
              <a:gsLst>
                <a:gs pos="0">
                  <a:schemeClr val="accent2"/>
                </a:gs>
                <a:gs pos="100000">
                  <a:schemeClr val="bg1">
                    <a:alpha val="0"/>
                  </a:schemeClr>
                </a:gs>
              </a:gsLst>
              <a:lin ang="0" scaled="1"/>
            </a:gradFill>
            <a:ln w="6350" algn="ctr">
              <a:noFill/>
              <a:prstDash val="sysDot"/>
              <a:round/>
              <a:headEnd/>
              <a:tailEnd/>
            </a:ln>
            <a:effectLst/>
          </p:spPr>
          <p:txBody>
            <a:bodyPr wrap="none" anchor="ctr"/>
            <a:lstStyle/>
            <a:p>
              <a:endParaRPr lang="en-US">
                <a:ln w="0"/>
                <a:solidFill>
                  <a:srgbClr val="C00000"/>
                </a:solidFill>
                <a:effectLst>
                  <a:outerShdw blurRad="38100" dist="25400" dir="5400000" algn="ctr" rotWithShape="0">
                    <a:srgbClr val="6E747A">
                      <a:alpha val="43000"/>
                    </a:srgbClr>
                  </a:outerShdw>
                </a:effectLst>
              </a:endParaRPr>
            </a:p>
          </p:txBody>
        </p:sp>
        <p:sp>
          <p:nvSpPr>
            <p:cNvPr id="30" name="AutoShape 9">
              <a:extLst>
                <a:ext uri="{FF2B5EF4-FFF2-40B4-BE49-F238E27FC236}">
                  <a16:creationId xmlns:a16="http://schemas.microsoft.com/office/drawing/2014/main" id="{0AE5BE1D-357F-499F-A964-9DCEDF49B139}"/>
                </a:ext>
              </a:extLst>
            </p:cNvPr>
            <p:cNvSpPr>
              <a:spLocks noChangeArrowheads="1"/>
            </p:cNvSpPr>
            <p:nvPr/>
          </p:nvSpPr>
          <p:spPr bwMode="gray">
            <a:xfrm>
              <a:off x="3980839" y="1156695"/>
              <a:ext cx="653052" cy="506523"/>
            </a:xfrm>
            <a:prstGeom prst="rightArrow">
              <a:avLst>
                <a:gd name="adj1" fmla="val 50000"/>
                <a:gd name="adj2" fmla="val 52707"/>
              </a:avLst>
            </a:prstGeom>
            <a:solidFill>
              <a:srgbClr val="FFFFFF"/>
            </a:solidFill>
            <a:ln w="9525">
              <a:noFill/>
              <a:miter lim="800000"/>
              <a:headEnd/>
              <a:tailEnd/>
            </a:ln>
            <a:effectLst/>
          </p:spPr>
          <p:txBody>
            <a:bodyPr wrap="none" anchor="ctr"/>
            <a:lstStyle/>
            <a:p>
              <a:endParaRPr lang="en-US">
                <a:ln w="0"/>
                <a:solidFill>
                  <a:srgbClr val="C00000"/>
                </a:solidFill>
                <a:effectLst>
                  <a:outerShdw blurRad="38100" dist="25400" dir="5400000" algn="ctr" rotWithShape="0">
                    <a:srgbClr val="6E747A">
                      <a:alpha val="43000"/>
                    </a:srgbClr>
                  </a:outerShdw>
                </a:effectLst>
              </a:endParaRPr>
            </a:p>
          </p:txBody>
        </p:sp>
        <p:grpSp>
          <p:nvGrpSpPr>
            <p:cNvPr id="31" name="Group 19">
              <a:extLst>
                <a:ext uri="{FF2B5EF4-FFF2-40B4-BE49-F238E27FC236}">
                  <a16:creationId xmlns:a16="http://schemas.microsoft.com/office/drawing/2014/main" id="{A46D35F9-AFD2-4724-887F-F57A3828105F}"/>
                </a:ext>
              </a:extLst>
            </p:cNvPr>
            <p:cNvGrpSpPr>
              <a:grpSpLocks/>
            </p:cNvGrpSpPr>
            <p:nvPr/>
          </p:nvGrpSpPr>
          <p:grpSpPr bwMode="auto">
            <a:xfrm>
              <a:off x="887664" y="453192"/>
              <a:ext cx="3110825" cy="1813958"/>
              <a:chOff x="471" y="272"/>
              <a:chExt cx="1161" cy="1539"/>
            </a:xfrm>
          </p:grpSpPr>
          <p:sp>
            <p:nvSpPr>
              <p:cNvPr id="33" name="Oval 20">
                <a:extLst>
                  <a:ext uri="{FF2B5EF4-FFF2-40B4-BE49-F238E27FC236}">
                    <a16:creationId xmlns:a16="http://schemas.microsoft.com/office/drawing/2014/main" id="{4DF5A37B-7BC9-468F-B2E8-2A63419D869C}"/>
                  </a:ext>
                </a:extLst>
              </p:cNvPr>
              <p:cNvSpPr>
                <a:spLocks noChangeArrowheads="1"/>
              </p:cNvSpPr>
              <p:nvPr/>
            </p:nvSpPr>
            <p:spPr bwMode="lt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lgn="ctr">
                <a:noFill/>
                <a:round/>
                <a:headEnd/>
                <a:tailEnd/>
              </a:ln>
              <a:effectLst/>
            </p:spPr>
            <p:txBody>
              <a:bodyPr wrap="none" anchor="ctr"/>
              <a:lstStyle/>
              <a:p>
                <a:endParaRPr lang="en-US">
                  <a:ln w="0"/>
                  <a:solidFill>
                    <a:srgbClr val="C00000"/>
                  </a:solidFill>
                  <a:effectLst>
                    <a:outerShdw blurRad="38100" dist="25400" dir="5400000" algn="ctr" rotWithShape="0">
                      <a:srgbClr val="6E747A">
                        <a:alpha val="43000"/>
                      </a:srgbClr>
                    </a:outerShdw>
                  </a:effectLst>
                </a:endParaRPr>
              </a:p>
            </p:txBody>
          </p:sp>
          <p:sp>
            <p:nvSpPr>
              <p:cNvPr id="34" name="AutoShape 21">
                <a:extLst>
                  <a:ext uri="{FF2B5EF4-FFF2-40B4-BE49-F238E27FC236}">
                    <a16:creationId xmlns:a16="http://schemas.microsoft.com/office/drawing/2014/main" id="{77A8B3F1-1773-4EFE-AF8A-55F113427CF0}"/>
                  </a:ext>
                </a:extLst>
              </p:cNvPr>
              <p:cNvSpPr>
                <a:spLocks noChangeArrowheads="1"/>
              </p:cNvSpPr>
              <p:nvPr/>
            </p:nvSpPr>
            <p:spPr bwMode="ltGray">
              <a:xfrm>
                <a:off x="473" y="272"/>
                <a:ext cx="1159"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headEnd/>
                <a:tailEnd/>
              </a:ln>
              <a:effectLst/>
            </p:spPr>
            <p:txBody>
              <a:bodyPr wrap="none" anchor="ctr"/>
              <a:lstStyle/>
              <a:p>
                <a:endParaRPr lang="en-US">
                  <a:ln w="0"/>
                  <a:solidFill>
                    <a:srgbClr val="C00000"/>
                  </a:solidFill>
                  <a:effectLst>
                    <a:outerShdw blurRad="38100" dist="25400" dir="5400000" algn="ctr" rotWithShape="0">
                      <a:srgbClr val="6E747A">
                        <a:alpha val="43000"/>
                      </a:srgbClr>
                    </a:outerShdw>
                  </a:effectLst>
                </a:endParaRPr>
              </a:p>
            </p:txBody>
          </p:sp>
        </p:grpSp>
        <p:sp>
          <p:nvSpPr>
            <p:cNvPr id="32" name="Text Box 22">
              <a:extLst>
                <a:ext uri="{FF2B5EF4-FFF2-40B4-BE49-F238E27FC236}">
                  <a16:creationId xmlns:a16="http://schemas.microsoft.com/office/drawing/2014/main" id="{E294F54D-9344-40F5-9BE7-37348F0B8417}"/>
                </a:ext>
              </a:extLst>
            </p:cNvPr>
            <p:cNvSpPr txBox="1">
              <a:spLocks noChangeArrowheads="1"/>
            </p:cNvSpPr>
            <p:nvPr/>
          </p:nvSpPr>
          <p:spPr bwMode="black">
            <a:xfrm>
              <a:off x="930153" y="1072702"/>
              <a:ext cx="2883581" cy="954107"/>
            </a:xfrm>
            <a:prstGeom prst="rect">
              <a:avLst/>
            </a:prstGeom>
            <a:noFill/>
            <a:ln w="9525" algn="ctr">
              <a:noFill/>
              <a:miter lim="800000"/>
              <a:headEnd/>
              <a:tailEnd/>
            </a:ln>
            <a:effectLst>
              <a:outerShdw dist="17961" dir="2700000" algn="ctr" rotWithShape="0">
                <a:srgbClr val="003300">
                  <a:alpha val="50000"/>
                </a:srgbClr>
              </a:outerShdw>
            </a:effectLst>
          </p:spPr>
          <p:txBody>
            <a:bodyPr>
              <a:spAutoFit/>
            </a:bodyPr>
            <a:lstStyle/>
            <a:p>
              <a:pPr algn="ctr">
                <a:spcBef>
                  <a:spcPct val="50000"/>
                </a:spcBef>
              </a:pPr>
              <a:r>
                <a:rPr lang="en-US" sz="2400" b="1" dirty="0">
                  <a:ln w="0"/>
                  <a:solidFill>
                    <a:srgbClr val="C00000"/>
                  </a:solidFill>
                  <a:cs typeface="Times New Roman" panose="02020603050405020304" pitchFamily="18" charset="0"/>
                </a:rPr>
                <a:t>I. </a:t>
              </a:r>
              <a:r>
                <a:rPr lang="en-US" sz="2400" b="1" dirty="0" err="1">
                  <a:ln w="0"/>
                  <a:solidFill>
                    <a:srgbClr val="C00000"/>
                  </a:solidFill>
                  <a:cs typeface="Times New Roman" panose="02020603050405020304" pitchFamily="18" charset="0"/>
                </a:rPr>
                <a:t>Nhiệm</a:t>
              </a:r>
              <a:r>
                <a:rPr lang="en-US" sz="2400" b="1" dirty="0">
                  <a:ln w="0"/>
                  <a:solidFill>
                    <a:srgbClr val="C00000"/>
                  </a:solidFill>
                  <a:cs typeface="Times New Roman" panose="02020603050405020304" pitchFamily="18" charset="0"/>
                </a:rPr>
                <a:t> </a:t>
              </a:r>
              <a:r>
                <a:rPr lang="en-US" sz="2400" b="1" dirty="0" err="1">
                  <a:ln w="0"/>
                  <a:solidFill>
                    <a:srgbClr val="C00000"/>
                  </a:solidFill>
                  <a:cs typeface="Times New Roman" panose="02020603050405020304" pitchFamily="18" charset="0"/>
                </a:rPr>
                <a:t>vụ</a:t>
              </a:r>
              <a:r>
                <a:rPr lang="en-US" sz="2400" b="1" dirty="0">
                  <a:ln w="0"/>
                  <a:solidFill>
                    <a:srgbClr val="C00000"/>
                  </a:solidFill>
                  <a:cs typeface="Times New Roman" panose="02020603050405020304" pitchFamily="18" charset="0"/>
                </a:rPr>
                <a:t> </a:t>
              </a:r>
              <a:r>
                <a:rPr lang="en-US" sz="2400" b="1" dirty="0" err="1">
                  <a:ln w="0"/>
                  <a:solidFill>
                    <a:srgbClr val="C00000"/>
                  </a:solidFill>
                  <a:cs typeface="Times New Roman" panose="02020603050405020304" pitchFamily="18" charset="0"/>
                </a:rPr>
                <a:t>và</a:t>
              </a:r>
              <a:r>
                <a:rPr lang="en-US" sz="2400" b="1" dirty="0">
                  <a:ln w="0"/>
                  <a:solidFill>
                    <a:srgbClr val="C00000"/>
                  </a:solidFill>
                  <a:cs typeface="Times New Roman" panose="02020603050405020304" pitchFamily="18" charset="0"/>
                </a:rPr>
                <a:t> </a:t>
              </a:r>
              <a:r>
                <a:rPr lang="en-US" sz="2400" b="1" dirty="0" err="1">
                  <a:ln w="0"/>
                  <a:solidFill>
                    <a:srgbClr val="C00000"/>
                  </a:solidFill>
                  <a:cs typeface="Times New Roman" panose="02020603050405020304" pitchFamily="18" charset="0"/>
                </a:rPr>
                <a:t>phân</a:t>
              </a:r>
              <a:r>
                <a:rPr lang="en-US" sz="2400" b="1" dirty="0">
                  <a:ln w="0"/>
                  <a:solidFill>
                    <a:srgbClr val="C00000"/>
                  </a:solidFill>
                  <a:cs typeface="Times New Roman" panose="02020603050405020304" pitchFamily="18" charset="0"/>
                </a:rPr>
                <a:t> </a:t>
              </a:r>
              <a:r>
                <a:rPr lang="en-US" sz="2400" b="1" dirty="0" err="1">
                  <a:ln w="0"/>
                  <a:solidFill>
                    <a:srgbClr val="C00000"/>
                  </a:solidFill>
                  <a:cs typeface="Times New Roman" panose="02020603050405020304" pitchFamily="18" charset="0"/>
                </a:rPr>
                <a:t>loại</a:t>
              </a:r>
              <a:endParaRPr lang="en-US" sz="2400" b="1" dirty="0">
                <a:ln w="0"/>
                <a:solidFill>
                  <a:srgbClr val="C00000"/>
                </a:solidFill>
                <a:cs typeface="Times New Roman" panose="02020603050405020304" pitchFamily="18" charset="0"/>
              </a:endParaRPr>
            </a:p>
          </p:txBody>
        </p:sp>
      </p:grpSp>
      <p:grpSp>
        <p:nvGrpSpPr>
          <p:cNvPr id="35" name="Group 34">
            <a:extLst>
              <a:ext uri="{FF2B5EF4-FFF2-40B4-BE49-F238E27FC236}">
                <a16:creationId xmlns:a16="http://schemas.microsoft.com/office/drawing/2014/main" id="{A5AD0CEB-7ECD-41CE-BB37-568840270B01}"/>
              </a:ext>
            </a:extLst>
          </p:cNvPr>
          <p:cNvGrpSpPr/>
          <p:nvPr/>
        </p:nvGrpSpPr>
        <p:grpSpPr>
          <a:xfrm>
            <a:off x="602647" y="3074723"/>
            <a:ext cx="7759256" cy="1600742"/>
            <a:chOff x="615387" y="2298428"/>
            <a:chExt cx="9108267" cy="1813958"/>
          </a:xfrm>
        </p:grpSpPr>
        <p:sp>
          <p:nvSpPr>
            <p:cNvPr id="36" name="AutoShape 3">
              <a:extLst>
                <a:ext uri="{FF2B5EF4-FFF2-40B4-BE49-F238E27FC236}">
                  <a16:creationId xmlns:a16="http://schemas.microsoft.com/office/drawing/2014/main" id="{A2376299-1757-414D-9FC6-DA21724FB392}"/>
                </a:ext>
              </a:extLst>
            </p:cNvPr>
            <p:cNvSpPr>
              <a:spLocks noChangeArrowheads="1"/>
            </p:cNvSpPr>
            <p:nvPr/>
          </p:nvSpPr>
          <p:spPr bwMode="ltGray">
            <a:xfrm>
              <a:off x="3821430" y="2625287"/>
              <a:ext cx="5902224" cy="1324752"/>
            </a:xfrm>
            <a:prstGeom prst="roundRect">
              <a:avLst>
                <a:gd name="adj" fmla="val 11505"/>
              </a:avLst>
            </a:prstGeom>
            <a:gradFill rotWithShape="1">
              <a:gsLst>
                <a:gs pos="0">
                  <a:schemeClr val="folHlink"/>
                </a:gs>
                <a:gs pos="100000">
                  <a:schemeClr val="bg1">
                    <a:alpha val="0"/>
                  </a:schemeClr>
                </a:gs>
              </a:gsLst>
              <a:lin ang="0" scaled="1"/>
            </a:gradFill>
            <a:ln w="6350" algn="ctr">
              <a:noFill/>
              <a:prstDash val="sysDot"/>
              <a:round/>
              <a:headEnd/>
              <a:tailEnd/>
            </a:ln>
            <a:effectLst/>
          </p:spPr>
          <p:txBody>
            <a:bodyPr wrap="none" anchor="ctr"/>
            <a:lstStyle/>
            <a:p>
              <a:endParaRPr lang="en-US">
                <a:solidFill>
                  <a:srgbClr val="C00000"/>
                </a:solidFill>
              </a:endParaRPr>
            </a:p>
          </p:txBody>
        </p:sp>
        <p:sp>
          <p:nvSpPr>
            <p:cNvPr id="37" name="AutoShape 10">
              <a:extLst>
                <a:ext uri="{FF2B5EF4-FFF2-40B4-BE49-F238E27FC236}">
                  <a16:creationId xmlns:a16="http://schemas.microsoft.com/office/drawing/2014/main" id="{2AC348BA-5DBE-4AE2-8E97-05D02EAD63FE}"/>
                </a:ext>
              </a:extLst>
            </p:cNvPr>
            <p:cNvSpPr>
              <a:spLocks noChangeArrowheads="1"/>
            </p:cNvSpPr>
            <p:nvPr/>
          </p:nvSpPr>
          <p:spPr bwMode="gray">
            <a:xfrm>
              <a:off x="4005875" y="2971628"/>
              <a:ext cx="674019" cy="506523"/>
            </a:xfrm>
            <a:prstGeom prst="rightArrow">
              <a:avLst>
                <a:gd name="adj1" fmla="val 50000"/>
                <a:gd name="adj2" fmla="val 52707"/>
              </a:avLst>
            </a:prstGeom>
            <a:solidFill>
              <a:srgbClr val="FFFFFF"/>
            </a:solidFill>
            <a:ln w="9525">
              <a:noFill/>
              <a:miter lim="800000"/>
              <a:headEnd/>
              <a:tailEnd/>
            </a:ln>
            <a:effectLst/>
          </p:spPr>
          <p:txBody>
            <a:bodyPr wrap="none" anchor="ctr"/>
            <a:lstStyle/>
            <a:p>
              <a:endParaRPr lang="en-US">
                <a:solidFill>
                  <a:srgbClr val="C00000"/>
                </a:solidFill>
              </a:endParaRPr>
            </a:p>
          </p:txBody>
        </p:sp>
        <p:grpSp>
          <p:nvGrpSpPr>
            <p:cNvPr id="38" name="Group 16">
              <a:extLst>
                <a:ext uri="{FF2B5EF4-FFF2-40B4-BE49-F238E27FC236}">
                  <a16:creationId xmlns:a16="http://schemas.microsoft.com/office/drawing/2014/main" id="{9CDC3215-FFE9-4A60-AF8B-2C426B7F98CF}"/>
                </a:ext>
              </a:extLst>
            </p:cNvPr>
            <p:cNvGrpSpPr>
              <a:grpSpLocks/>
            </p:cNvGrpSpPr>
            <p:nvPr/>
          </p:nvGrpSpPr>
          <p:grpSpPr bwMode="auto">
            <a:xfrm>
              <a:off x="802005" y="2298428"/>
              <a:ext cx="3210701" cy="1813958"/>
              <a:chOff x="471" y="272"/>
              <a:chExt cx="1161" cy="1539"/>
            </a:xfrm>
          </p:grpSpPr>
          <p:sp>
            <p:nvSpPr>
              <p:cNvPr id="40" name="Oval 17">
                <a:extLst>
                  <a:ext uri="{FF2B5EF4-FFF2-40B4-BE49-F238E27FC236}">
                    <a16:creationId xmlns:a16="http://schemas.microsoft.com/office/drawing/2014/main" id="{CDB200A1-04E4-40BF-A51B-BE29129976FC}"/>
                  </a:ext>
                </a:extLst>
              </p:cNvPr>
              <p:cNvSpPr>
                <a:spLocks noChangeArrowheads="1"/>
              </p:cNvSpPr>
              <p:nvPr/>
            </p:nvSpPr>
            <p:spPr bwMode="lt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lgn="ctr">
                <a:noFill/>
                <a:round/>
                <a:headEnd/>
                <a:tailEnd/>
              </a:ln>
              <a:effectLst/>
            </p:spPr>
            <p:txBody>
              <a:bodyPr wrap="none" anchor="ctr"/>
              <a:lstStyle/>
              <a:p>
                <a:endParaRPr lang="en-US">
                  <a:solidFill>
                    <a:srgbClr val="C00000"/>
                  </a:solidFill>
                </a:endParaRPr>
              </a:p>
            </p:txBody>
          </p:sp>
          <p:sp>
            <p:nvSpPr>
              <p:cNvPr id="41" name="AutoShape 18">
                <a:extLst>
                  <a:ext uri="{FF2B5EF4-FFF2-40B4-BE49-F238E27FC236}">
                    <a16:creationId xmlns:a16="http://schemas.microsoft.com/office/drawing/2014/main" id="{C5259A97-3494-48C3-AC16-1A1573D73AB0}"/>
                  </a:ext>
                </a:extLst>
              </p:cNvPr>
              <p:cNvSpPr>
                <a:spLocks noChangeArrowheads="1"/>
              </p:cNvSpPr>
              <p:nvPr/>
            </p:nvSpPr>
            <p:spPr bwMode="ltGray">
              <a:xfrm>
                <a:off x="473" y="272"/>
                <a:ext cx="1159" cy="1539"/>
              </a:xfrm>
              <a:prstGeom prst="can">
                <a:avLst>
                  <a:gd name="adj" fmla="val 33197"/>
                </a:avLst>
              </a:prstGeom>
              <a:gradFill rotWithShape="1">
                <a:gsLst>
                  <a:gs pos="0">
                    <a:schemeClr val="folHlink">
                      <a:gamma/>
                      <a:shade val="46275"/>
                      <a:invGamma/>
                    </a:schemeClr>
                  </a:gs>
                  <a:gs pos="50000">
                    <a:schemeClr val="folHlink">
                      <a:alpha val="50000"/>
                    </a:schemeClr>
                  </a:gs>
                  <a:gs pos="100000">
                    <a:schemeClr val="folHlink">
                      <a:gamma/>
                      <a:shade val="46275"/>
                      <a:invGamma/>
                    </a:schemeClr>
                  </a:gs>
                </a:gsLst>
                <a:lin ang="0" scaled="1"/>
              </a:gradFill>
              <a:ln w="9525">
                <a:noFill/>
                <a:round/>
                <a:headEnd/>
                <a:tailEnd/>
              </a:ln>
              <a:effectLst/>
            </p:spPr>
            <p:txBody>
              <a:bodyPr wrap="none" anchor="ctr"/>
              <a:lstStyle/>
              <a:p>
                <a:endParaRPr lang="en-US">
                  <a:solidFill>
                    <a:srgbClr val="C00000"/>
                  </a:solidFill>
                </a:endParaRPr>
              </a:p>
            </p:txBody>
          </p:sp>
        </p:grpSp>
        <p:sp>
          <p:nvSpPr>
            <p:cNvPr id="39" name="Text Box 23">
              <a:extLst>
                <a:ext uri="{FF2B5EF4-FFF2-40B4-BE49-F238E27FC236}">
                  <a16:creationId xmlns:a16="http://schemas.microsoft.com/office/drawing/2014/main" id="{7E6E9F6C-C6CE-4011-B4C1-6490AC212CB3}"/>
                </a:ext>
              </a:extLst>
            </p:cNvPr>
            <p:cNvSpPr txBox="1">
              <a:spLocks noChangeArrowheads="1"/>
            </p:cNvSpPr>
            <p:nvPr/>
          </p:nvSpPr>
          <p:spPr bwMode="black">
            <a:xfrm>
              <a:off x="615387" y="2927928"/>
              <a:ext cx="3531510" cy="941684"/>
            </a:xfrm>
            <a:prstGeom prst="rect">
              <a:avLst/>
            </a:prstGeom>
            <a:noFill/>
            <a:ln w="9525" algn="ctr">
              <a:noFill/>
              <a:miter lim="800000"/>
              <a:headEnd/>
              <a:tailEnd/>
            </a:ln>
            <a:effectLst>
              <a:outerShdw dist="17961" dir="2700000" algn="ctr" rotWithShape="0">
                <a:srgbClr val="003300">
                  <a:alpha val="50000"/>
                </a:srgbClr>
              </a:outerShdw>
            </a:effectLst>
          </p:spPr>
          <p:txBody>
            <a:bodyPr wrap="square">
              <a:spAutoFit/>
            </a:bodyPr>
            <a:lstStyle/>
            <a:p>
              <a:pPr algn="ctr">
                <a:spcBef>
                  <a:spcPct val="50000"/>
                </a:spcBef>
              </a:pPr>
              <a:r>
                <a:rPr lang="en-US" sz="2400" b="1" dirty="0">
                  <a:solidFill>
                    <a:srgbClr val="C00000"/>
                  </a:solidFill>
                  <a:cs typeface="Arial" charset="0"/>
                </a:rPr>
                <a:t>II. </a:t>
              </a:r>
              <a:r>
                <a:rPr lang="en-US" sz="2400" b="1" dirty="0" err="1">
                  <a:solidFill>
                    <a:srgbClr val="C00000"/>
                  </a:solidFill>
                  <a:cs typeface="Arial" charset="0"/>
                </a:rPr>
                <a:t>Hệ</a:t>
              </a:r>
              <a:r>
                <a:rPr lang="en-US" sz="2400" b="1" dirty="0">
                  <a:solidFill>
                    <a:srgbClr val="C00000"/>
                  </a:solidFill>
                  <a:cs typeface="Arial" charset="0"/>
                </a:rPr>
                <a:t> </a:t>
              </a:r>
              <a:r>
                <a:rPr lang="en-US" sz="2400" b="1" dirty="0" err="1">
                  <a:solidFill>
                    <a:srgbClr val="C00000"/>
                  </a:solidFill>
                  <a:cs typeface="Arial" charset="0"/>
                </a:rPr>
                <a:t>thống</a:t>
              </a:r>
              <a:r>
                <a:rPr lang="en-US" sz="2400" b="1" dirty="0">
                  <a:solidFill>
                    <a:srgbClr val="C00000"/>
                  </a:solidFill>
                  <a:cs typeface="Arial" charset="0"/>
                </a:rPr>
                <a:t> </a:t>
              </a:r>
              <a:r>
                <a:rPr lang="en-US" sz="2400" b="1" dirty="0" err="1">
                  <a:solidFill>
                    <a:srgbClr val="C00000"/>
                  </a:solidFill>
                  <a:cs typeface="Arial" charset="0"/>
                </a:rPr>
                <a:t>làm</a:t>
              </a:r>
              <a:r>
                <a:rPr lang="en-US" sz="2400" b="1" dirty="0">
                  <a:solidFill>
                    <a:srgbClr val="C00000"/>
                  </a:solidFill>
                  <a:cs typeface="Arial" charset="0"/>
                </a:rPr>
                <a:t> </a:t>
              </a:r>
              <a:r>
                <a:rPr lang="en-US" sz="2400" b="1" dirty="0" err="1">
                  <a:solidFill>
                    <a:srgbClr val="C00000"/>
                  </a:solidFill>
                  <a:cs typeface="Arial" charset="0"/>
                </a:rPr>
                <a:t>mát</a:t>
              </a:r>
              <a:r>
                <a:rPr lang="en-US" sz="2400" b="1" dirty="0">
                  <a:solidFill>
                    <a:srgbClr val="C00000"/>
                  </a:solidFill>
                  <a:cs typeface="Arial" charset="0"/>
                </a:rPr>
                <a:t> </a:t>
              </a:r>
              <a:r>
                <a:rPr lang="en-US" sz="2400" b="1" dirty="0" err="1">
                  <a:solidFill>
                    <a:srgbClr val="C00000"/>
                  </a:solidFill>
                  <a:cs typeface="Arial" charset="0"/>
                </a:rPr>
                <a:t>bằng</a:t>
              </a:r>
              <a:r>
                <a:rPr lang="en-US" sz="2400" b="1" dirty="0">
                  <a:solidFill>
                    <a:srgbClr val="C00000"/>
                  </a:solidFill>
                  <a:cs typeface="Arial" charset="0"/>
                </a:rPr>
                <a:t> </a:t>
              </a:r>
              <a:r>
                <a:rPr lang="en-US" sz="2400" b="1" dirty="0" err="1">
                  <a:solidFill>
                    <a:srgbClr val="C00000"/>
                  </a:solidFill>
                  <a:cs typeface="Arial" charset="0"/>
                </a:rPr>
                <a:t>nước</a:t>
              </a:r>
              <a:endParaRPr lang="en-US" sz="2400" b="1" dirty="0">
                <a:solidFill>
                  <a:srgbClr val="C00000"/>
                </a:solidFill>
                <a:cs typeface="Arial" charset="0"/>
              </a:endParaRPr>
            </a:p>
          </p:txBody>
        </p:sp>
      </p:grpSp>
    </p:spTree>
    <p:extLst>
      <p:ext uri="{BB962C8B-B14F-4D97-AF65-F5344CB8AC3E}">
        <p14:creationId xmlns:p14="http://schemas.microsoft.com/office/powerpoint/2010/main" val="116343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randombar(horizont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randombar(horizontal)">
                                      <p:cBhvr>
                                        <p:cTn id="4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39250" y="518149"/>
            <a:ext cx="4689144" cy="894627"/>
            <a:chOff x="839250" y="518149"/>
            <a:chExt cx="4689144" cy="894627"/>
          </a:xfrm>
        </p:grpSpPr>
        <p:sp>
          <p:nvSpPr>
            <p:cNvPr id="5" name="AutoShape 4"/>
            <p:cNvSpPr>
              <a:spLocks noChangeArrowheads="1"/>
            </p:cNvSpPr>
            <p:nvPr/>
          </p:nvSpPr>
          <p:spPr bwMode="auto">
            <a:xfrm>
              <a:off x="2791955" y="658133"/>
              <a:ext cx="2601215" cy="691013"/>
            </a:xfrm>
            <a:prstGeom prst="roundRect">
              <a:avLst>
                <a:gd name="adj" fmla="val 16667"/>
              </a:avLst>
            </a:prstGeom>
            <a:gradFill rotWithShape="1">
              <a:gsLst>
                <a:gs pos="67000">
                  <a:srgbClr val="FFFFFF"/>
                </a:gs>
                <a:gs pos="34000">
                  <a:srgbClr val="FFFFFF"/>
                </a:gs>
                <a:gs pos="0">
                  <a:srgbClr val="92D050"/>
                </a:gs>
                <a:gs pos="100000">
                  <a:schemeClr val="accent1">
                    <a:lumMod val="20000"/>
                    <a:lumOff val="80000"/>
                  </a:schemeClr>
                </a:gs>
              </a:gsLst>
              <a:lin ang="2700000" scaled="1"/>
            </a:gradFill>
            <a:ln w="15875">
              <a:solidFill>
                <a:srgbClr val="B2B2B2"/>
              </a:solidFill>
              <a:round/>
              <a:headEnd/>
              <a:tailEnd/>
            </a:ln>
            <a:effectLst/>
          </p:spPr>
          <p:txBody>
            <a:bodyPr wrap="none" anchor="ctr"/>
            <a:lstStyle/>
            <a:p>
              <a:endParaRPr lang="en-US"/>
            </a:p>
          </p:txBody>
        </p:sp>
        <p:sp>
          <p:nvSpPr>
            <p:cNvPr id="6" name="AutoShape 14"/>
            <p:cNvSpPr>
              <a:spLocks noChangeArrowheads="1"/>
            </p:cNvSpPr>
            <p:nvPr/>
          </p:nvSpPr>
          <p:spPr bwMode="gray">
            <a:xfrm>
              <a:off x="878318" y="548680"/>
              <a:ext cx="2181514" cy="864096"/>
            </a:xfrm>
            <a:prstGeom prst="homePlate">
              <a:avLst>
                <a:gd name="adj" fmla="val 39919"/>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7" name="Text Box 18"/>
            <p:cNvSpPr txBox="1">
              <a:spLocks noChangeArrowheads="1"/>
            </p:cNvSpPr>
            <p:nvPr/>
          </p:nvSpPr>
          <p:spPr bwMode="white">
            <a:xfrm>
              <a:off x="839250" y="518149"/>
              <a:ext cx="1997108" cy="830997"/>
            </a:xfrm>
            <a:prstGeom prst="rect">
              <a:avLst/>
            </a:prstGeom>
            <a:noFill/>
            <a:ln w="9525" algn="ctr">
              <a:noFill/>
              <a:miter lim="800000"/>
              <a:headEnd/>
              <a:tailEnd/>
            </a:ln>
          </p:spPr>
          <p:txBody>
            <a:bodyPr wrap="square">
              <a:spAutoFit/>
            </a:bodyPr>
            <a:lstStyle/>
            <a:p>
              <a:pPr algn="ctr">
                <a:spcBef>
                  <a:spcPct val="50000"/>
                </a:spcBef>
              </a:pPr>
              <a:r>
                <a:rPr lang="en-US" sz="2400" b="1" dirty="0">
                  <a:solidFill>
                    <a:srgbClr val="F8F8F8"/>
                  </a:solidFill>
                  <a:cs typeface="Arial" charset="0"/>
                </a:rPr>
                <a:t>I. </a:t>
              </a:r>
              <a:r>
                <a:rPr lang="en-US" sz="2400" b="1" dirty="0" err="1">
                  <a:solidFill>
                    <a:srgbClr val="F8F8F8"/>
                  </a:solidFill>
                  <a:cs typeface="Arial" charset="0"/>
                </a:rPr>
                <a:t>Nhiệm</a:t>
              </a:r>
              <a:r>
                <a:rPr lang="en-US" sz="2400" b="1" dirty="0">
                  <a:solidFill>
                    <a:srgbClr val="F8F8F8"/>
                  </a:solidFill>
                  <a:cs typeface="Arial" charset="0"/>
                </a:rPr>
                <a:t> </a:t>
              </a:r>
              <a:r>
                <a:rPr lang="en-US" sz="2400" b="1" dirty="0" err="1">
                  <a:solidFill>
                    <a:srgbClr val="F8F8F8"/>
                  </a:solidFill>
                  <a:cs typeface="Arial" charset="0"/>
                </a:rPr>
                <a:t>vụ</a:t>
              </a:r>
              <a:r>
                <a:rPr lang="en-US" sz="2400" b="1" dirty="0">
                  <a:solidFill>
                    <a:srgbClr val="F8F8F8"/>
                  </a:solidFill>
                  <a:cs typeface="Arial" charset="0"/>
                </a:rPr>
                <a:t> </a:t>
              </a:r>
              <a:r>
                <a:rPr lang="en-US" sz="2400" b="1" dirty="0" err="1">
                  <a:solidFill>
                    <a:srgbClr val="F8F8F8"/>
                  </a:solidFill>
                  <a:cs typeface="Arial" charset="0"/>
                </a:rPr>
                <a:t>và</a:t>
              </a:r>
              <a:r>
                <a:rPr lang="en-US" sz="2400" b="1" dirty="0">
                  <a:solidFill>
                    <a:srgbClr val="F8F8F8"/>
                  </a:solidFill>
                  <a:cs typeface="Arial" charset="0"/>
                </a:rPr>
                <a:t> </a:t>
              </a:r>
              <a:r>
                <a:rPr lang="en-US" sz="2400" b="1" dirty="0" err="1">
                  <a:solidFill>
                    <a:srgbClr val="F8F8F8"/>
                  </a:solidFill>
                  <a:cs typeface="Arial" charset="0"/>
                </a:rPr>
                <a:t>phân</a:t>
              </a:r>
              <a:r>
                <a:rPr lang="en-US" sz="2400" b="1" dirty="0">
                  <a:solidFill>
                    <a:srgbClr val="F8F8F8"/>
                  </a:solidFill>
                  <a:cs typeface="Arial" charset="0"/>
                </a:rPr>
                <a:t> </a:t>
              </a:r>
              <a:r>
                <a:rPr lang="en-US" sz="2400" b="1" dirty="0" err="1">
                  <a:solidFill>
                    <a:srgbClr val="F8F8F8"/>
                  </a:solidFill>
                  <a:cs typeface="Arial" charset="0"/>
                </a:rPr>
                <a:t>loại</a:t>
              </a:r>
              <a:endParaRPr lang="en-US" sz="1600" b="1" dirty="0">
                <a:solidFill>
                  <a:srgbClr val="F8F8F8"/>
                </a:solidFill>
                <a:cs typeface="Arial" charset="0"/>
              </a:endParaRPr>
            </a:p>
          </p:txBody>
        </p:sp>
        <p:sp>
          <p:nvSpPr>
            <p:cNvPr id="8" name="Text Box 24"/>
            <p:cNvSpPr txBox="1">
              <a:spLocks noChangeArrowheads="1"/>
            </p:cNvSpPr>
            <p:nvPr/>
          </p:nvSpPr>
          <p:spPr bwMode="gray">
            <a:xfrm>
              <a:off x="3059832" y="877796"/>
              <a:ext cx="2468562" cy="356251"/>
            </a:xfrm>
            <a:prstGeom prst="rect">
              <a:avLst/>
            </a:prstGeom>
            <a:noFill/>
            <a:ln w="9525" algn="ctr">
              <a:noFill/>
              <a:miter lim="800000"/>
              <a:headEnd/>
              <a:tailEnd/>
            </a:ln>
            <a:effectLst/>
          </p:spPr>
          <p:txBody>
            <a:bodyPr>
              <a:spAutoFit/>
            </a:bodyPr>
            <a:lstStyle/>
            <a:p>
              <a:pPr>
                <a:lnSpc>
                  <a:spcPct val="70000"/>
                </a:lnSpc>
                <a:spcBef>
                  <a:spcPct val="50000"/>
                </a:spcBef>
              </a:pPr>
              <a:r>
                <a:rPr lang="en-US" sz="2400" b="1" dirty="0">
                  <a:cs typeface="Arial" charset="0"/>
                </a:rPr>
                <a:t>1. </a:t>
              </a:r>
              <a:r>
                <a:rPr lang="en-US" sz="2400" b="1" dirty="0" err="1">
                  <a:cs typeface="Arial" charset="0"/>
                </a:rPr>
                <a:t>Nhiệm</a:t>
              </a:r>
              <a:r>
                <a:rPr lang="en-US" sz="2400" b="1" dirty="0">
                  <a:cs typeface="Arial" charset="0"/>
                </a:rPr>
                <a:t> </a:t>
              </a:r>
              <a:r>
                <a:rPr lang="en-US" sz="2400" b="1" dirty="0" err="1">
                  <a:cs typeface="Arial" charset="0"/>
                </a:rPr>
                <a:t>vụ</a:t>
              </a:r>
              <a:endParaRPr lang="en-US" sz="2400" b="1" dirty="0">
                <a:cs typeface="Arial" charset="0"/>
              </a:endParaRPr>
            </a:p>
          </p:txBody>
        </p:sp>
      </p:grpSp>
      <p:grpSp>
        <p:nvGrpSpPr>
          <p:cNvPr id="10" name="Group 2"/>
          <p:cNvGrpSpPr>
            <a:grpSpLocks/>
          </p:cNvGrpSpPr>
          <p:nvPr/>
        </p:nvGrpSpPr>
        <p:grpSpPr bwMode="auto">
          <a:xfrm>
            <a:off x="-508" y="1619796"/>
            <a:ext cx="6120680" cy="5164000"/>
            <a:chOff x="3696" y="344"/>
            <a:chExt cx="3408" cy="3581"/>
          </a:xfrm>
        </p:grpSpPr>
        <p:grpSp>
          <p:nvGrpSpPr>
            <p:cNvPr id="11" name="Group 3"/>
            <p:cNvGrpSpPr>
              <a:grpSpLocks/>
            </p:cNvGrpSpPr>
            <p:nvPr/>
          </p:nvGrpSpPr>
          <p:grpSpPr bwMode="auto">
            <a:xfrm>
              <a:off x="3744" y="421"/>
              <a:ext cx="3215" cy="3504"/>
              <a:chOff x="192" y="1503"/>
              <a:chExt cx="1592" cy="1968"/>
            </a:xfrm>
          </p:grpSpPr>
          <p:grpSp>
            <p:nvGrpSpPr>
              <p:cNvPr id="13" name="Group 4"/>
              <p:cNvGrpSpPr>
                <a:grpSpLocks/>
              </p:cNvGrpSpPr>
              <p:nvPr/>
            </p:nvGrpSpPr>
            <p:grpSpPr bwMode="auto">
              <a:xfrm>
                <a:off x="192" y="1503"/>
                <a:ext cx="1592" cy="1968"/>
                <a:chOff x="1872" y="-66"/>
                <a:chExt cx="3375" cy="3888"/>
              </a:xfrm>
            </p:grpSpPr>
            <p:pic>
              <p:nvPicPr>
                <p:cNvPr id="17" name="Picture 5" descr="ignition_system_btd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72" y="535"/>
                  <a:ext cx="3264" cy="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6"/>
                <p:cNvSpPr>
                  <a:spLocks noChangeArrowheads="1"/>
                </p:cNvSpPr>
                <p:nvPr/>
              </p:nvSpPr>
              <p:spPr bwMode="auto">
                <a:xfrm>
                  <a:off x="1968" y="240"/>
                  <a:ext cx="3120" cy="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vi-VN"/>
                </a:p>
              </p:txBody>
            </p:sp>
            <p:sp>
              <p:nvSpPr>
                <p:cNvPr id="19" name="Rectangle 7"/>
                <p:cNvSpPr>
                  <a:spLocks noChangeArrowheads="1"/>
                </p:cNvSpPr>
                <p:nvPr/>
              </p:nvSpPr>
              <p:spPr bwMode="auto">
                <a:xfrm>
                  <a:off x="2208" y="3552"/>
                  <a:ext cx="249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vi-VN"/>
                </a:p>
              </p:txBody>
            </p:sp>
            <p:sp>
              <p:nvSpPr>
                <p:cNvPr id="20" name="Rectangle 8"/>
                <p:cNvSpPr>
                  <a:spLocks noChangeArrowheads="1"/>
                </p:cNvSpPr>
                <p:nvPr/>
              </p:nvSpPr>
              <p:spPr bwMode="auto">
                <a:xfrm>
                  <a:off x="3471" y="-66"/>
                  <a:ext cx="1776" cy="3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vi-VN"/>
                </a:p>
              </p:txBody>
            </p:sp>
          </p:grpSp>
          <p:sp>
            <p:nvSpPr>
              <p:cNvPr id="14" name="AutoShape 9"/>
              <p:cNvSpPr>
                <a:spLocks/>
              </p:cNvSpPr>
              <p:nvPr/>
            </p:nvSpPr>
            <p:spPr bwMode="auto">
              <a:xfrm rot="-5400000">
                <a:off x="535" y="1736"/>
                <a:ext cx="198" cy="461"/>
              </a:xfrm>
              <a:prstGeom prst="rightBracket">
                <a:avLst>
                  <a:gd name="adj" fmla="val 19402"/>
                </a:avLst>
              </a:prstGeom>
              <a:noFill/>
              <a:ln w="762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vi-VN"/>
              </a:p>
            </p:txBody>
          </p:sp>
          <p:sp>
            <p:nvSpPr>
              <p:cNvPr id="15" name="AutoShape 10"/>
              <p:cNvSpPr>
                <a:spLocks noChangeArrowheads="1"/>
              </p:cNvSpPr>
              <p:nvPr/>
            </p:nvSpPr>
            <p:spPr bwMode="auto">
              <a:xfrm>
                <a:off x="403" y="3324"/>
                <a:ext cx="453"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289 w 21600"/>
                  <a:gd name="T13" fmla="*/ 2077 h 21600"/>
                  <a:gd name="T14" fmla="*/ 19311 w 21600"/>
                  <a:gd name="T15" fmla="*/ 19523 h 21600"/>
                </a:gdLst>
                <a:ahLst/>
                <a:cxnLst>
                  <a:cxn ang="T8">
                    <a:pos x="T0" y="T1"/>
                  </a:cxn>
                  <a:cxn ang="T9">
                    <a:pos x="T2" y="T3"/>
                  </a:cxn>
                  <a:cxn ang="T10">
                    <a:pos x="T4" y="T5"/>
                  </a:cxn>
                  <a:cxn ang="T11">
                    <a:pos x="T6" y="T7"/>
                  </a:cxn>
                </a:cxnLst>
                <a:rect l="T12" t="T13" r="T14" b="T15"/>
                <a:pathLst>
                  <a:path w="21600" h="21600">
                    <a:moveTo>
                      <a:pt x="0" y="0"/>
                    </a:moveTo>
                    <a:lnTo>
                      <a:pt x="945" y="21600"/>
                    </a:lnTo>
                    <a:lnTo>
                      <a:pt x="20655" y="21600"/>
                    </a:lnTo>
                    <a:lnTo>
                      <a:pt x="21600" y="0"/>
                    </a:lnTo>
                    <a:close/>
                  </a:path>
                </a:pathLst>
              </a:custGeom>
              <a:solidFill>
                <a:srgbClr val="FFCC66">
                  <a:alpha val="7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vi-VN"/>
              </a:p>
            </p:txBody>
          </p:sp>
          <p:sp>
            <p:nvSpPr>
              <p:cNvPr id="16" name="AutoShape 11"/>
              <p:cNvSpPr>
                <a:spLocks/>
              </p:cNvSpPr>
              <p:nvPr/>
            </p:nvSpPr>
            <p:spPr bwMode="auto">
              <a:xfrm rot="5400000">
                <a:off x="600" y="3096"/>
                <a:ext cx="63" cy="471"/>
              </a:xfrm>
              <a:prstGeom prst="rightBracket">
                <a:avLst>
                  <a:gd name="adj" fmla="val 67459"/>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vi-VN"/>
              </a:p>
            </p:txBody>
          </p:sp>
        </p:grpSp>
        <p:sp>
          <p:nvSpPr>
            <p:cNvPr id="12" name="Rectangle 12"/>
            <p:cNvSpPr>
              <a:spLocks noChangeArrowheads="1"/>
            </p:cNvSpPr>
            <p:nvPr/>
          </p:nvSpPr>
          <p:spPr bwMode="auto">
            <a:xfrm>
              <a:off x="3696" y="344"/>
              <a:ext cx="3408" cy="576"/>
            </a:xfrm>
            <a:prstGeom prst="rect">
              <a:avLst/>
            </a:prstGeom>
            <a:solidFill>
              <a:schemeClr val="bg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vi-VN"/>
            </a:p>
          </p:txBody>
        </p:sp>
      </p:grpSp>
      <p:sp>
        <p:nvSpPr>
          <p:cNvPr id="25" name="Text Box 10"/>
          <p:cNvSpPr txBox="1">
            <a:spLocks noChangeArrowheads="1"/>
          </p:cNvSpPr>
          <p:nvPr/>
        </p:nvSpPr>
        <p:spPr bwMode="auto">
          <a:xfrm>
            <a:off x="3124128" y="3975184"/>
            <a:ext cx="34740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Giảm</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sức</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bền</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các</a:t>
            </a:r>
            <a:r>
              <a:rPr lang="en-US" altLang="en-US" sz="2400" dirty="0">
                <a:solidFill>
                  <a:srgbClr val="000099"/>
                </a:solidFill>
                <a:latin typeface="Times New Roman" panose="02020603050405020304" pitchFamily="18" charset="0"/>
              </a:rPr>
              <a:t> chi </a:t>
            </a:r>
            <a:r>
              <a:rPr lang="en-US" altLang="en-US" sz="2400" dirty="0" err="1">
                <a:solidFill>
                  <a:srgbClr val="000099"/>
                </a:solidFill>
                <a:latin typeface="Times New Roman" panose="02020603050405020304" pitchFamily="18" charset="0"/>
              </a:rPr>
              <a:t>tiết</a:t>
            </a:r>
            <a:endParaRPr lang="en-US" altLang="en-US" sz="2400" dirty="0">
              <a:solidFill>
                <a:srgbClr val="000099"/>
              </a:solidFill>
              <a:latin typeface="Times New Roman" panose="02020603050405020304" pitchFamily="18" charset="0"/>
            </a:endParaRPr>
          </a:p>
        </p:txBody>
      </p:sp>
      <p:grpSp>
        <p:nvGrpSpPr>
          <p:cNvPr id="3" name="Group 2"/>
          <p:cNvGrpSpPr/>
          <p:nvPr/>
        </p:nvGrpSpPr>
        <p:grpSpPr>
          <a:xfrm>
            <a:off x="2905179" y="1834912"/>
            <a:ext cx="6019800" cy="1768587"/>
            <a:chOff x="2888174" y="1662491"/>
            <a:chExt cx="6019800" cy="1768587"/>
          </a:xfrm>
        </p:grpSpPr>
        <p:sp>
          <p:nvSpPr>
            <p:cNvPr id="23" name="AutoShape 9"/>
            <p:cNvSpPr>
              <a:spLocks noChangeArrowheads="1"/>
            </p:cNvSpPr>
            <p:nvPr/>
          </p:nvSpPr>
          <p:spPr bwMode="auto">
            <a:xfrm>
              <a:off x="2888174" y="1662491"/>
              <a:ext cx="6019800" cy="1768587"/>
            </a:xfrm>
            <a:prstGeom prst="cloudCallout">
              <a:avLst>
                <a:gd name="adj1" fmla="val -45227"/>
                <a:gd name="adj2" fmla="val 44306"/>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2800" b="1" dirty="0">
                <a:solidFill>
                  <a:srgbClr val="000099"/>
                </a:solidFill>
                <a:latin typeface="Times New Roman" panose="02020603050405020304" pitchFamily="18" charset="0"/>
              </a:endParaRPr>
            </a:p>
          </p:txBody>
        </p:sp>
        <p:sp>
          <p:nvSpPr>
            <p:cNvPr id="2" name="Rectangle 1"/>
            <p:cNvSpPr/>
            <p:nvPr/>
          </p:nvSpPr>
          <p:spPr>
            <a:xfrm>
              <a:off x="3272914" y="1868946"/>
              <a:ext cx="5563896" cy="1384995"/>
            </a:xfrm>
            <a:prstGeom prst="rect">
              <a:avLst/>
            </a:prstGeom>
          </p:spPr>
          <p:txBody>
            <a:bodyPr wrap="square">
              <a:spAutoFit/>
            </a:bodyPr>
            <a:lstStyle/>
            <a:p>
              <a:pPr algn="ctr"/>
              <a:r>
                <a:rPr lang="en-US" altLang="en-US" sz="2800" b="1" dirty="0" err="1">
                  <a:solidFill>
                    <a:srgbClr val="FF0000"/>
                  </a:solidFill>
                  <a:latin typeface="Times New Roman" panose="02020603050405020304" pitchFamily="18" charset="0"/>
                </a:rPr>
                <a:t>Việc</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nóng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lên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động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cơ</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ảnh</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hưởng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như</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thế</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nào</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đến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quá</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trình</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làm</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việc</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các</a:t>
              </a:r>
              <a:r>
                <a:rPr lang="en-US" altLang="en-US" sz="2800" b="1" dirty="0">
                  <a:solidFill>
                    <a:srgbClr val="FF0000"/>
                  </a:solidFill>
                  <a:latin typeface="Times New Roman" panose="02020603050405020304" pitchFamily="18" charset="0"/>
                </a:rPr>
                <a:t> chi </a:t>
              </a:r>
              <a:r>
                <a:rPr lang="en-US" altLang="en-US" sz="2800" b="1" dirty="0" err="1">
                  <a:solidFill>
                    <a:srgbClr val="FF0000"/>
                  </a:solidFill>
                  <a:latin typeface="Times New Roman" panose="02020603050405020304" pitchFamily="18" charset="0"/>
                </a:rPr>
                <a:t>tiết</a:t>
              </a:r>
              <a:r>
                <a:rPr lang="en-US" altLang="en-US" sz="2800" b="1" dirty="0">
                  <a:solidFill>
                    <a:srgbClr val="FF0000"/>
                  </a:solidFill>
                  <a:latin typeface="Times New Roman" panose="02020603050405020304" pitchFamily="18" charset="0"/>
                </a:rPr>
                <a:t> ?</a:t>
              </a:r>
            </a:p>
          </p:txBody>
        </p:sp>
      </p:grpSp>
      <p:sp>
        <p:nvSpPr>
          <p:cNvPr id="9" name="Rectangle 8"/>
          <p:cNvSpPr/>
          <p:nvPr/>
        </p:nvSpPr>
        <p:spPr>
          <a:xfrm>
            <a:off x="3124128" y="4646485"/>
            <a:ext cx="5117106" cy="461665"/>
          </a:xfrm>
          <a:prstGeom prst="rect">
            <a:avLst/>
          </a:prstGeom>
        </p:spPr>
        <p:txBody>
          <a:bodyPr wrap="none">
            <a:spAutoFit/>
          </a:bodyPr>
          <a:lstStyle/>
          <a:p>
            <a:pPr eaLnBrk="1" hangingPunct="1"/>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Hiện</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tượng</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pittông</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bó</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kẹt</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trong</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xilanh</a:t>
            </a:r>
            <a:endParaRPr lang="en-US" altLang="en-US" sz="2400" dirty="0">
              <a:solidFill>
                <a:srgbClr val="000099"/>
              </a:solidFill>
              <a:latin typeface="Times New Roman" panose="02020603050405020304" pitchFamily="18" charset="0"/>
            </a:endParaRPr>
          </a:p>
        </p:txBody>
      </p:sp>
      <p:sp>
        <p:nvSpPr>
          <p:cNvPr id="21" name="Rectangle 20"/>
          <p:cNvSpPr/>
          <p:nvPr/>
        </p:nvSpPr>
        <p:spPr>
          <a:xfrm>
            <a:off x="3124128" y="5317786"/>
            <a:ext cx="4158511" cy="461665"/>
          </a:xfrm>
          <a:prstGeom prst="rect">
            <a:avLst/>
          </a:prstGeom>
        </p:spPr>
        <p:txBody>
          <a:bodyPr wrap="none">
            <a:spAutoFit/>
          </a:bodyPr>
          <a:lstStyle/>
          <a:p>
            <a:pPr eaLnBrk="1" hangingPunct="1"/>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Dễ</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gây</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cháy</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nổ</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trong</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động</a:t>
            </a:r>
            <a:r>
              <a:rPr lang="en-US" altLang="en-US" sz="2400" dirty="0">
                <a:solidFill>
                  <a:srgbClr val="000099"/>
                </a:solidFill>
                <a:latin typeface="Times New Roman" panose="02020603050405020304" pitchFamily="18" charset="0"/>
              </a:rPr>
              <a:t> </a:t>
            </a:r>
            <a:r>
              <a:rPr lang="en-US" altLang="en-US" sz="2400" dirty="0" err="1">
                <a:solidFill>
                  <a:srgbClr val="000099"/>
                </a:solidFill>
                <a:latin typeface="Times New Roman" panose="02020603050405020304" pitchFamily="18" charset="0"/>
              </a:rPr>
              <a:t>cơ</a:t>
            </a:r>
            <a:endParaRPr lang="en-US" altLang="en-US" sz="2400" dirty="0">
              <a:solidFill>
                <a:srgbClr val="000099"/>
              </a:solidFill>
              <a:latin typeface="Times New Roman" panose="02020603050405020304" pitchFamily="18" charset="0"/>
            </a:endParaRPr>
          </a:p>
        </p:txBody>
      </p:sp>
    </p:spTree>
    <p:extLst>
      <p:ext uri="{BB962C8B-B14F-4D97-AF65-F5344CB8AC3E}">
        <p14:creationId xmlns:p14="http://schemas.microsoft.com/office/powerpoint/2010/main" val="423639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nodeType="clickEffect">
                                  <p:stCondLst>
                                    <p:cond delay="0"/>
                                  </p:stCondLst>
                                  <p:childTnLst>
                                    <p:animEffect transition="out" filter="barn(inVertical)">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2791955" y="658133"/>
            <a:ext cx="2601215" cy="691013"/>
          </a:xfrm>
          <a:prstGeom prst="roundRect">
            <a:avLst>
              <a:gd name="adj" fmla="val 16667"/>
            </a:avLst>
          </a:prstGeom>
          <a:gradFill rotWithShape="1">
            <a:gsLst>
              <a:gs pos="67000">
                <a:srgbClr val="FFFFFF"/>
              </a:gs>
              <a:gs pos="34000">
                <a:srgbClr val="FFFFFF"/>
              </a:gs>
              <a:gs pos="0">
                <a:srgbClr val="92D050"/>
              </a:gs>
              <a:gs pos="100000">
                <a:schemeClr val="accent1">
                  <a:lumMod val="20000"/>
                  <a:lumOff val="80000"/>
                </a:schemeClr>
              </a:gs>
            </a:gsLst>
            <a:lin ang="2700000" scaled="1"/>
          </a:gradFill>
          <a:ln w="15875">
            <a:solidFill>
              <a:srgbClr val="B2B2B2"/>
            </a:solidFill>
            <a:round/>
            <a:headEnd/>
            <a:tailEnd/>
          </a:ln>
          <a:effectLst/>
        </p:spPr>
        <p:txBody>
          <a:bodyPr wrap="none" anchor="ctr"/>
          <a:lstStyle/>
          <a:p>
            <a:endParaRPr lang="en-US"/>
          </a:p>
        </p:txBody>
      </p:sp>
      <p:sp>
        <p:nvSpPr>
          <p:cNvPr id="6" name="AutoShape 14"/>
          <p:cNvSpPr>
            <a:spLocks noChangeArrowheads="1"/>
          </p:cNvSpPr>
          <p:nvPr/>
        </p:nvSpPr>
        <p:spPr bwMode="gray">
          <a:xfrm>
            <a:off x="878318" y="548680"/>
            <a:ext cx="2181514" cy="864096"/>
          </a:xfrm>
          <a:prstGeom prst="homePlate">
            <a:avLst>
              <a:gd name="adj" fmla="val 39919"/>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7" name="Text Box 18"/>
          <p:cNvSpPr txBox="1">
            <a:spLocks noChangeArrowheads="1"/>
          </p:cNvSpPr>
          <p:nvPr/>
        </p:nvSpPr>
        <p:spPr bwMode="white">
          <a:xfrm>
            <a:off x="839250" y="518149"/>
            <a:ext cx="1997108" cy="830997"/>
          </a:xfrm>
          <a:prstGeom prst="rect">
            <a:avLst/>
          </a:prstGeom>
          <a:noFill/>
          <a:ln w="9525" algn="ctr">
            <a:noFill/>
            <a:miter lim="800000"/>
            <a:headEnd/>
            <a:tailEnd/>
          </a:ln>
        </p:spPr>
        <p:txBody>
          <a:bodyPr wrap="square">
            <a:spAutoFit/>
          </a:bodyPr>
          <a:lstStyle/>
          <a:p>
            <a:pPr algn="ctr">
              <a:spcBef>
                <a:spcPct val="50000"/>
              </a:spcBef>
            </a:pPr>
            <a:r>
              <a:rPr lang="en-US" sz="2400" b="1" dirty="0">
                <a:solidFill>
                  <a:srgbClr val="FF0000"/>
                </a:solidFill>
                <a:cs typeface="Arial" charset="0"/>
              </a:rPr>
              <a:t>I. </a:t>
            </a:r>
            <a:r>
              <a:rPr lang="en-US" sz="2400" b="1" dirty="0" err="1">
                <a:solidFill>
                  <a:srgbClr val="FF0000"/>
                </a:solidFill>
                <a:cs typeface="Arial" charset="0"/>
              </a:rPr>
              <a:t>Nhiệm</a:t>
            </a:r>
            <a:r>
              <a:rPr lang="en-US" sz="2400" b="1" dirty="0">
                <a:solidFill>
                  <a:srgbClr val="FF0000"/>
                </a:solidFill>
                <a:cs typeface="Arial" charset="0"/>
              </a:rPr>
              <a:t> </a:t>
            </a:r>
            <a:r>
              <a:rPr lang="en-US" sz="2400" b="1" dirty="0" err="1">
                <a:solidFill>
                  <a:srgbClr val="FF0000"/>
                </a:solidFill>
                <a:cs typeface="Arial" charset="0"/>
              </a:rPr>
              <a:t>vụ</a:t>
            </a:r>
            <a:r>
              <a:rPr lang="en-US" sz="2400" b="1" dirty="0">
                <a:solidFill>
                  <a:srgbClr val="FF0000"/>
                </a:solidFill>
                <a:cs typeface="Arial" charset="0"/>
              </a:rPr>
              <a:t> </a:t>
            </a:r>
            <a:r>
              <a:rPr lang="en-US" sz="2400" b="1" dirty="0" err="1">
                <a:solidFill>
                  <a:srgbClr val="FF0000"/>
                </a:solidFill>
                <a:cs typeface="Arial" charset="0"/>
              </a:rPr>
              <a:t>và</a:t>
            </a:r>
            <a:r>
              <a:rPr lang="en-US" sz="2400" b="1" dirty="0">
                <a:solidFill>
                  <a:srgbClr val="FF0000"/>
                </a:solidFill>
                <a:cs typeface="Arial" charset="0"/>
              </a:rPr>
              <a:t> </a:t>
            </a:r>
            <a:r>
              <a:rPr lang="en-US" sz="2400" b="1" dirty="0" err="1">
                <a:solidFill>
                  <a:srgbClr val="FF0000"/>
                </a:solidFill>
                <a:cs typeface="Arial" charset="0"/>
              </a:rPr>
              <a:t>phân</a:t>
            </a:r>
            <a:r>
              <a:rPr lang="en-US" sz="2400" b="1" dirty="0">
                <a:solidFill>
                  <a:srgbClr val="FF0000"/>
                </a:solidFill>
                <a:cs typeface="Arial" charset="0"/>
              </a:rPr>
              <a:t> </a:t>
            </a:r>
            <a:r>
              <a:rPr lang="en-US" sz="2400" b="1" dirty="0" err="1">
                <a:solidFill>
                  <a:srgbClr val="FF0000"/>
                </a:solidFill>
                <a:cs typeface="Arial" charset="0"/>
              </a:rPr>
              <a:t>loại</a:t>
            </a:r>
            <a:endParaRPr lang="en-US" sz="1600" b="1" dirty="0">
              <a:solidFill>
                <a:srgbClr val="FF0000"/>
              </a:solidFill>
              <a:cs typeface="Arial" charset="0"/>
            </a:endParaRPr>
          </a:p>
        </p:txBody>
      </p:sp>
      <p:sp>
        <p:nvSpPr>
          <p:cNvPr id="8" name="Text Box 24"/>
          <p:cNvSpPr txBox="1">
            <a:spLocks noChangeArrowheads="1"/>
          </p:cNvSpPr>
          <p:nvPr/>
        </p:nvSpPr>
        <p:spPr bwMode="gray">
          <a:xfrm>
            <a:off x="3059832" y="877796"/>
            <a:ext cx="2468562" cy="356251"/>
          </a:xfrm>
          <a:prstGeom prst="rect">
            <a:avLst/>
          </a:prstGeom>
          <a:noFill/>
          <a:ln w="9525" algn="ctr">
            <a:noFill/>
            <a:miter lim="800000"/>
            <a:headEnd/>
            <a:tailEnd/>
          </a:ln>
          <a:effectLst/>
        </p:spPr>
        <p:txBody>
          <a:bodyPr>
            <a:spAutoFit/>
          </a:bodyPr>
          <a:lstStyle/>
          <a:p>
            <a:pPr>
              <a:lnSpc>
                <a:spcPct val="70000"/>
              </a:lnSpc>
              <a:spcBef>
                <a:spcPct val="50000"/>
              </a:spcBef>
            </a:pPr>
            <a:r>
              <a:rPr lang="en-US" sz="2400" b="1" dirty="0">
                <a:cs typeface="Arial" charset="0"/>
              </a:rPr>
              <a:t>1. </a:t>
            </a:r>
            <a:r>
              <a:rPr lang="en-US" sz="2400" b="1" dirty="0" err="1">
                <a:cs typeface="Arial" charset="0"/>
              </a:rPr>
              <a:t>Nhiệm</a:t>
            </a:r>
            <a:r>
              <a:rPr lang="en-US" sz="2400" b="1" dirty="0">
                <a:cs typeface="Arial" charset="0"/>
              </a:rPr>
              <a:t> </a:t>
            </a:r>
            <a:r>
              <a:rPr lang="en-US" sz="2400" b="1" dirty="0" err="1">
                <a:cs typeface="Arial" charset="0"/>
              </a:rPr>
              <a:t>vụ</a:t>
            </a:r>
            <a:endParaRPr lang="en-US" sz="2400" b="1" dirty="0">
              <a:cs typeface="Arial" charset="0"/>
            </a:endParaRPr>
          </a:p>
        </p:txBody>
      </p:sp>
      <p:grpSp>
        <p:nvGrpSpPr>
          <p:cNvPr id="10" name="Group 2"/>
          <p:cNvGrpSpPr>
            <a:grpSpLocks/>
          </p:cNvGrpSpPr>
          <p:nvPr/>
        </p:nvGrpSpPr>
        <p:grpSpPr bwMode="auto">
          <a:xfrm>
            <a:off x="-508" y="1619796"/>
            <a:ext cx="6120680" cy="5164000"/>
            <a:chOff x="3696" y="344"/>
            <a:chExt cx="3408" cy="3581"/>
          </a:xfrm>
        </p:grpSpPr>
        <p:grpSp>
          <p:nvGrpSpPr>
            <p:cNvPr id="11" name="Group 3"/>
            <p:cNvGrpSpPr>
              <a:grpSpLocks/>
            </p:cNvGrpSpPr>
            <p:nvPr/>
          </p:nvGrpSpPr>
          <p:grpSpPr bwMode="auto">
            <a:xfrm>
              <a:off x="3744" y="421"/>
              <a:ext cx="3215" cy="3504"/>
              <a:chOff x="192" y="1503"/>
              <a:chExt cx="1592" cy="1968"/>
            </a:xfrm>
          </p:grpSpPr>
          <p:grpSp>
            <p:nvGrpSpPr>
              <p:cNvPr id="13" name="Group 4"/>
              <p:cNvGrpSpPr>
                <a:grpSpLocks/>
              </p:cNvGrpSpPr>
              <p:nvPr/>
            </p:nvGrpSpPr>
            <p:grpSpPr bwMode="auto">
              <a:xfrm>
                <a:off x="192" y="1503"/>
                <a:ext cx="1592" cy="1968"/>
                <a:chOff x="1872" y="-66"/>
                <a:chExt cx="3375" cy="3888"/>
              </a:xfrm>
            </p:grpSpPr>
            <p:pic>
              <p:nvPicPr>
                <p:cNvPr id="17" name="Picture 5" descr="ignition_system_btd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72" y="535"/>
                  <a:ext cx="3264" cy="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6"/>
                <p:cNvSpPr>
                  <a:spLocks noChangeArrowheads="1"/>
                </p:cNvSpPr>
                <p:nvPr/>
              </p:nvSpPr>
              <p:spPr bwMode="auto">
                <a:xfrm>
                  <a:off x="1968" y="240"/>
                  <a:ext cx="3120" cy="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vi-VN"/>
                </a:p>
              </p:txBody>
            </p:sp>
            <p:sp>
              <p:nvSpPr>
                <p:cNvPr id="19" name="Rectangle 7"/>
                <p:cNvSpPr>
                  <a:spLocks noChangeArrowheads="1"/>
                </p:cNvSpPr>
                <p:nvPr/>
              </p:nvSpPr>
              <p:spPr bwMode="auto">
                <a:xfrm>
                  <a:off x="2208" y="3552"/>
                  <a:ext cx="249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vi-VN"/>
                </a:p>
              </p:txBody>
            </p:sp>
            <p:sp>
              <p:nvSpPr>
                <p:cNvPr id="20" name="Rectangle 8"/>
                <p:cNvSpPr>
                  <a:spLocks noChangeArrowheads="1"/>
                </p:cNvSpPr>
                <p:nvPr/>
              </p:nvSpPr>
              <p:spPr bwMode="auto">
                <a:xfrm>
                  <a:off x="3471" y="-66"/>
                  <a:ext cx="1776" cy="3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vi-VN"/>
                </a:p>
              </p:txBody>
            </p:sp>
          </p:grpSp>
          <p:sp>
            <p:nvSpPr>
              <p:cNvPr id="14" name="AutoShape 9"/>
              <p:cNvSpPr>
                <a:spLocks/>
              </p:cNvSpPr>
              <p:nvPr/>
            </p:nvSpPr>
            <p:spPr bwMode="auto">
              <a:xfrm rot="-5400000">
                <a:off x="535" y="1736"/>
                <a:ext cx="198" cy="461"/>
              </a:xfrm>
              <a:prstGeom prst="rightBracket">
                <a:avLst>
                  <a:gd name="adj" fmla="val 19402"/>
                </a:avLst>
              </a:prstGeom>
              <a:noFill/>
              <a:ln w="762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vi-VN"/>
              </a:p>
            </p:txBody>
          </p:sp>
          <p:sp>
            <p:nvSpPr>
              <p:cNvPr id="15" name="AutoShape 10"/>
              <p:cNvSpPr>
                <a:spLocks noChangeArrowheads="1"/>
              </p:cNvSpPr>
              <p:nvPr/>
            </p:nvSpPr>
            <p:spPr bwMode="auto">
              <a:xfrm>
                <a:off x="403" y="3324"/>
                <a:ext cx="453"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289 w 21600"/>
                  <a:gd name="T13" fmla="*/ 2077 h 21600"/>
                  <a:gd name="T14" fmla="*/ 19311 w 21600"/>
                  <a:gd name="T15" fmla="*/ 19523 h 21600"/>
                </a:gdLst>
                <a:ahLst/>
                <a:cxnLst>
                  <a:cxn ang="T8">
                    <a:pos x="T0" y="T1"/>
                  </a:cxn>
                  <a:cxn ang="T9">
                    <a:pos x="T2" y="T3"/>
                  </a:cxn>
                  <a:cxn ang="T10">
                    <a:pos x="T4" y="T5"/>
                  </a:cxn>
                  <a:cxn ang="T11">
                    <a:pos x="T6" y="T7"/>
                  </a:cxn>
                </a:cxnLst>
                <a:rect l="T12" t="T13" r="T14" b="T15"/>
                <a:pathLst>
                  <a:path w="21600" h="21600">
                    <a:moveTo>
                      <a:pt x="0" y="0"/>
                    </a:moveTo>
                    <a:lnTo>
                      <a:pt x="945" y="21600"/>
                    </a:lnTo>
                    <a:lnTo>
                      <a:pt x="20655" y="21600"/>
                    </a:lnTo>
                    <a:lnTo>
                      <a:pt x="21600" y="0"/>
                    </a:lnTo>
                    <a:close/>
                  </a:path>
                </a:pathLst>
              </a:custGeom>
              <a:solidFill>
                <a:srgbClr val="FFCC66">
                  <a:alpha val="7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vi-VN"/>
              </a:p>
            </p:txBody>
          </p:sp>
          <p:sp>
            <p:nvSpPr>
              <p:cNvPr id="16" name="AutoShape 11"/>
              <p:cNvSpPr>
                <a:spLocks/>
              </p:cNvSpPr>
              <p:nvPr/>
            </p:nvSpPr>
            <p:spPr bwMode="auto">
              <a:xfrm rot="5400000">
                <a:off x="600" y="3096"/>
                <a:ext cx="63" cy="471"/>
              </a:xfrm>
              <a:prstGeom prst="rightBracket">
                <a:avLst>
                  <a:gd name="adj" fmla="val 67459"/>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vi-VN"/>
              </a:p>
            </p:txBody>
          </p:sp>
        </p:grpSp>
        <p:sp>
          <p:nvSpPr>
            <p:cNvPr id="12" name="Rectangle 12"/>
            <p:cNvSpPr>
              <a:spLocks noChangeArrowheads="1"/>
            </p:cNvSpPr>
            <p:nvPr/>
          </p:nvSpPr>
          <p:spPr bwMode="auto">
            <a:xfrm>
              <a:off x="3696" y="344"/>
              <a:ext cx="3408" cy="576"/>
            </a:xfrm>
            <a:prstGeom prst="rect">
              <a:avLst/>
            </a:prstGeom>
            <a:solidFill>
              <a:schemeClr val="bg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vi-VN"/>
            </a:p>
          </p:txBody>
        </p:sp>
      </p:grpSp>
      <p:sp>
        <p:nvSpPr>
          <p:cNvPr id="21" name="AutoShape 8"/>
          <p:cNvSpPr>
            <a:spLocks noChangeArrowheads="1"/>
          </p:cNvSpPr>
          <p:nvPr/>
        </p:nvSpPr>
        <p:spPr bwMode="auto">
          <a:xfrm>
            <a:off x="3255350" y="1730834"/>
            <a:ext cx="5257800" cy="1266118"/>
          </a:xfrm>
          <a:prstGeom prst="cloudCallout">
            <a:avLst>
              <a:gd name="adj1" fmla="val -53199"/>
              <a:gd name="adj2" fmla="val 138269"/>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2800" b="1" dirty="0">
              <a:solidFill>
                <a:srgbClr val="000099"/>
              </a:solidFill>
              <a:latin typeface="Times New Roman" panose="02020603050405020304" pitchFamily="18" charset="0"/>
            </a:endParaRPr>
          </a:p>
        </p:txBody>
      </p:sp>
      <p:sp>
        <p:nvSpPr>
          <p:cNvPr id="4" name="Rectangle 3"/>
          <p:cNvSpPr/>
          <p:nvPr/>
        </p:nvSpPr>
        <p:spPr>
          <a:xfrm>
            <a:off x="3774474" y="1886839"/>
            <a:ext cx="4384640" cy="954107"/>
          </a:xfrm>
          <a:prstGeom prst="rect">
            <a:avLst/>
          </a:prstGeom>
        </p:spPr>
        <p:txBody>
          <a:bodyPr wrap="square">
            <a:spAutoFit/>
          </a:bodyPr>
          <a:lstStyle/>
          <a:p>
            <a:pPr algn="ctr"/>
            <a:r>
              <a:rPr lang="en-US" altLang="en-US" sz="2800" b="1" dirty="0" err="1">
                <a:solidFill>
                  <a:srgbClr val="FF0000"/>
                </a:solidFill>
                <a:latin typeface="Times New Roman" panose="02020603050405020304" pitchFamily="18" charset="0"/>
              </a:rPr>
              <a:t>Nhiệm</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vụ</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hệ</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thống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làm</a:t>
            </a:r>
            <a:endParaRPr lang="en-US" altLang="en-US" sz="2800" b="1" dirty="0">
              <a:solidFill>
                <a:srgbClr val="FF0000"/>
              </a:solidFill>
              <a:latin typeface="Times New Roman" panose="02020603050405020304" pitchFamily="18" charset="0"/>
            </a:endParaRPr>
          </a:p>
          <a:p>
            <a:pPr algn="ct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mát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là</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gì</a:t>
            </a:r>
            <a:r>
              <a:rPr lang="en-US" altLang="en-US" sz="2800" b="1" dirty="0">
                <a:solidFill>
                  <a:srgbClr val="FF0000"/>
                </a:solidFill>
                <a:latin typeface="Times New Roman" panose="02020603050405020304" pitchFamily="18" charset="0"/>
              </a:rPr>
              <a:t> ?</a:t>
            </a:r>
          </a:p>
        </p:txBody>
      </p:sp>
      <p:sp>
        <p:nvSpPr>
          <p:cNvPr id="24" name="Text Box 11"/>
          <p:cNvSpPr txBox="1">
            <a:spLocks noChangeArrowheads="1"/>
          </p:cNvSpPr>
          <p:nvPr/>
        </p:nvSpPr>
        <p:spPr bwMode="auto">
          <a:xfrm>
            <a:off x="3400048" y="4006487"/>
            <a:ext cx="549431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err="1">
                <a:solidFill>
                  <a:srgbClr val="000099"/>
                </a:solidFill>
                <a:latin typeface="Times New Roman" panose="02020603050405020304" pitchFamily="18" charset="0"/>
              </a:rPr>
              <a:t>Hệ</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thống</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làm</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mát</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có</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nhiệm</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vụ</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giữ</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cho</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nhiệt</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độ</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của</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các</a:t>
            </a:r>
            <a:r>
              <a:rPr lang="en-US" altLang="en-US" sz="2800" b="1" dirty="0">
                <a:solidFill>
                  <a:srgbClr val="000099"/>
                </a:solidFill>
                <a:latin typeface="Times New Roman" panose="02020603050405020304" pitchFamily="18" charset="0"/>
              </a:rPr>
              <a:t> chi </a:t>
            </a:r>
            <a:r>
              <a:rPr lang="en-US" altLang="en-US" sz="2800" b="1" dirty="0" err="1">
                <a:solidFill>
                  <a:srgbClr val="000099"/>
                </a:solidFill>
                <a:latin typeface="Times New Roman" panose="02020603050405020304" pitchFamily="18" charset="0"/>
              </a:rPr>
              <a:t>tiết</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không</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vượt</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quá</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giới</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hạn</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cho</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phép</a:t>
            </a:r>
            <a:r>
              <a:rPr lang="en-US" altLang="en-US" sz="2800" b="1" dirty="0">
                <a:solidFill>
                  <a:srgbClr val="000099"/>
                </a:solidFill>
                <a:latin typeface="Times New Roman" panose="02020603050405020304" pitchFamily="18" charset="0"/>
              </a:rPr>
              <a:t>.</a:t>
            </a:r>
          </a:p>
        </p:txBody>
      </p:sp>
    </p:spTree>
    <p:extLst>
      <p:ext uri="{BB962C8B-B14F-4D97-AF65-F5344CB8AC3E}">
        <p14:creationId xmlns:p14="http://schemas.microsoft.com/office/powerpoint/2010/main" val="158241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grpId="1" nodeType="clickEffect">
                                  <p:stCondLst>
                                    <p:cond delay="0"/>
                                  </p:stCondLst>
                                  <p:childTnLst>
                                    <p:animEffect transition="out" filter="barn(inVertic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p:bldP spid="4" grpId="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839250" y="518149"/>
            <a:ext cx="4689144" cy="894627"/>
            <a:chOff x="839250" y="518149"/>
            <a:chExt cx="4689144" cy="894627"/>
          </a:xfrm>
        </p:grpSpPr>
        <p:sp>
          <p:nvSpPr>
            <p:cNvPr id="16" name="AutoShape 4"/>
            <p:cNvSpPr>
              <a:spLocks noChangeArrowheads="1"/>
            </p:cNvSpPr>
            <p:nvPr/>
          </p:nvSpPr>
          <p:spPr bwMode="auto">
            <a:xfrm>
              <a:off x="2791955" y="658133"/>
              <a:ext cx="2601215" cy="691013"/>
            </a:xfrm>
            <a:prstGeom prst="roundRect">
              <a:avLst>
                <a:gd name="adj" fmla="val 16667"/>
              </a:avLst>
            </a:prstGeom>
            <a:gradFill rotWithShape="1">
              <a:gsLst>
                <a:gs pos="67000">
                  <a:srgbClr val="FFFFFF"/>
                </a:gs>
                <a:gs pos="34000">
                  <a:srgbClr val="FFFFFF"/>
                </a:gs>
                <a:gs pos="0">
                  <a:srgbClr val="92D050"/>
                </a:gs>
                <a:gs pos="100000">
                  <a:schemeClr val="accent1">
                    <a:lumMod val="20000"/>
                    <a:lumOff val="80000"/>
                  </a:schemeClr>
                </a:gs>
              </a:gsLst>
              <a:lin ang="2700000" scaled="1"/>
            </a:gradFill>
            <a:ln w="15875">
              <a:solidFill>
                <a:srgbClr val="B2B2B2"/>
              </a:solidFill>
              <a:round/>
              <a:headEnd/>
              <a:tailEnd/>
            </a:ln>
            <a:effectLst/>
          </p:spPr>
          <p:txBody>
            <a:bodyPr wrap="none" anchor="ctr"/>
            <a:lstStyle/>
            <a:p>
              <a:endParaRPr lang="en-US"/>
            </a:p>
          </p:txBody>
        </p:sp>
        <p:sp>
          <p:nvSpPr>
            <p:cNvPr id="17" name="AutoShape 14"/>
            <p:cNvSpPr>
              <a:spLocks noChangeArrowheads="1"/>
            </p:cNvSpPr>
            <p:nvPr/>
          </p:nvSpPr>
          <p:spPr bwMode="gray">
            <a:xfrm>
              <a:off x="878318" y="548680"/>
              <a:ext cx="2181514" cy="864096"/>
            </a:xfrm>
            <a:prstGeom prst="homePlate">
              <a:avLst>
                <a:gd name="adj" fmla="val 39919"/>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18" name="Text Box 18"/>
            <p:cNvSpPr txBox="1">
              <a:spLocks noChangeArrowheads="1"/>
            </p:cNvSpPr>
            <p:nvPr/>
          </p:nvSpPr>
          <p:spPr bwMode="white">
            <a:xfrm>
              <a:off x="839250" y="518149"/>
              <a:ext cx="1997108" cy="830997"/>
            </a:xfrm>
            <a:prstGeom prst="rect">
              <a:avLst/>
            </a:prstGeom>
            <a:noFill/>
            <a:ln w="9525" algn="ctr">
              <a:noFill/>
              <a:miter lim="800000"/>
              <a:headEnd/>
              <a:tailEnd/>
            </a:ln>
          </p:spPr>
          <p:txBody>
            <a:bodyPr wrap="square">
              <a:spAutoFit/>
            </a:bodyPr>
            <a:lstStyle/>
            <a:p>
              <a:pPr algn="ctr">
                <a:spcBef>
                  <a:spcPct val="50000"/>
                </a:spcBef>
              </a:pPr>
              <a:r>
                <a:rPr lang="en-US" sz="2400" b="1" dirty="0">
                  <a:solidFill>
                    <a:srgbClr val="FF0000"/>
                  </a:solidFill>
                  <a:cs typeface="Arial" charset="0"/>
                </a:rPr>
                <a:t>I. </a:t>
              </a:r>
              <a:r>
                <a:rPr lang="en-US" sz="2400" b="1" dirty="0" err="1">
                  <a:solidFill>
                    <a:srgbClr val="FF0000"/>
                  </a:solidFill>
                  <a:cs typeface="Arial" charset="0"/>
                </a:rPr>
                <a:t>Nhiệm</a:t>
              </a:r>
              <a:r>
                <a:rPr lang="en-US" sz="2400" b="1" dirty="0">
                  <a:solidFill>
                    <a:srgbClr val="FF0000"/>
                  </a:solidFill>
                  <a:cs typeface="Arial" charset="0"/>
                </a:rPr>
                <a:t> </a:t>
              </a:r>
              <a:r>
                <a:rPr lang="en-US" sz="2400" b="1" dirty="0" err="1">
                  <a:solidFill>
                    <a:srgbClr val="FF0000"/>
                  </a:solidFill>
                  <a:cs typeface="Arial" charset="0"/>
                </a:rPr>
                <a:t>vụ</a:t>
              </a:r>
              <a:r>
                <a:rPr lang="en-US" sz="2400" b="1" dirty="0">
                  <a:solidFill>
                    <a:srgbClr val="FF0000"/>
                  </a:solidFill>
                  <a:cs typeface="Arial" charset="0"/>
                </a:rPr>
                <a:t> </a:t>
              </a:r>
              <a:r>
                <a:rPr lang="en-US" sz="2400" b="1" dirty="0" err="1">
                  <a:solidFill>
                    <a:srgbClr val="FF0000"/>
                  </a:solidFill>
                  <a:cs typeface="Arial" charset="0"/>
                </a:rPr>
                <a:t>và</a:t>
              </a:r>
              <a:r>
                <a:rPr lang="en-US" sz="2400" b="1" dirty="0">
                  <a:solidFill>
                    <a:srgbClr val="FF0000"/>
                  </a:solidFill>
                  <a:cs typeface="Arial" charset="0"/>
                </a:rPr>
                <a:t> </a:t>
              </a:r>
              <a:r>
                <a:rPr lang="en-US" sz="2400" b="1" dirty="0" err="1">
                  <a:solidFill>
                    <a:srgbClr val="FF0000"/>
                  </a:solidFill>
                  <a:cs typeface="Arial" charset="0"/>
                </a:rPr>
                <a:t>phân</a:t>
              </a:r>
              <a:r>
                <a:rPr lang="en-US" sz="2400" b="1" dirty="0">
                  <a:solidFill>
                    <a:srgbClr val="FF0000"/>
                  </a:solidFill>
                  <a:cs typeface="Arial" charset="0"/>
                </a:rPr>
                <a:t> </a:t>
              </a:r>
              <a:r>
                <a:rPr lang="en-US" sz="2400" b="1" dirty="0" err="1">
                  <a:solidFill>
                    <a:srgbClr val="FF0000"/>
                  </a:solidFill>
                  <a:cs typeface="Arial" charset="0"/>
                </a:rPr>
                <a:t>loại</a:t>
              </a:r>
              <a:endParaRPr lang="en-US" sz="1600" b="1" dirty="0">
                <a:solidFill>
                  <a:srgbClr val="FF0000"/>
                </a:solidFill>
                <a:cs typeface="Arial" charset="0"/>
              </a:endParaRPr>
            </a:p>
          </p:txBody>
        </p:sp>
        <p:sp>
          <p:nvSpPr>
            <p:cNvPr id="19" name="Text Box 24"/>
            <p:cNvSpPr txBox="1">
              <a:spLocks noChangeArrowheads="1"/>
            </p:cNvSpPr>
            <p:nvPr/>
          </p:nvSpPr>
          <p:spPr bwMode="gray">
            <a:xfrm>
              <a:off x="3059832" y="877796"/>
              <a:ext cx="2468562" cy="356251"/>
            </a:xfrm>
            <a:prstGeom prst="rect">
              <a:avLst/>
            </a:prstGeom>
            <a:noFill/>
            <a:ln w="9525" algn="ctr">
              <a:noFill/>
              <a:miter lim="800000"/>
              <a:headEnd/>
              <a:tailEnd/>
            </a:ln>
            <a:effectLst/>
          </p:spPr>
          <p:txBody>
            <a:bodyPr>
              <a:spAutoFit/>
            </a:bodyPr>
            <a:lstStyle/>
            <a:p>
              <a:pPr>
                <a:lnSpc>
                  <a:spcPct val="70000"/>
                </a:lnSpc>
                <a:spcBef>
                  <a:spcPct val="50000"/>
                </a:spcBef>
              </a:pPr>
              <a:r>
                <a:rPr lang="en-US" sz="2400" b="1" dirty="0">
                  <a:cs typeface="Arial" charset="0"/>
                </a:rPr>
                <a:t>2. </a:t>
              </a:r>
              <a:r>
                <a:rPr lang="en-US" sz="2400" b="1" dirty="0" err="1">
                  <a:cs typeface="Arial" charset="0"/>
                </a:rPr>
                <a:t>Phân</a:t>
              </a:r>
              <a:r>
                <a:rPr lang="en-US" sz="2400" b="1" dirty="0">
                  <a:cs typeface="Arial" charset="0"/>
                </a:rPr>
                <a:t> </a:t>
              </a:r>
              <a:r>
                <a:rPr lang="en-US" sz="2400" b="1" dirty="0" err="1">
                  <a:cs typeface="Arial" charset="0"/>
                </a:rPr>
                <a:t>loại</a:t>
              </a:r>
              <a:endParaRPr lang="en-US" sz="2400" b="1" dirty="0">
                <a:cs typeface="Arial" charset="0"/>
              </a:endParaRPr>
            </a:p>
          </p:txBody>
        </p:sp>
      </p:grpSp>
      <p:grpSp>
        <p:nvGrpSpPr>
          <p:cNvPr id="28" name="Group 20"/>
          <p:cNvGrpSpPr>
            <a:grpSpLocks/>
          </p:cNvGrpSpPr>
          <p:nvPr/>
        </p:nvGrpSpPr>
        <p:grpSpPr bwMode="auto">
          <a:xfrm>
            <a:off x="3347864" y="1809750"/>
            <a:ext cx="2304256" cy="536575"/>
            <a:chOff x="3964" y="2071"/>
            <a:chExt cx="1484" cy="330"/>
          </a:xfrm>
        </p:grpSpPr>
        <p:sp>
          <p:nvSpPr>
            <p:cNvPr id="50" name="AutoShape 21"/>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endParaRPr lang="en-US"/>
            </a:p>
          </p:txBody>
        </p:sp>
        <p:sp>
          <p:nvSpPr>
            <p:cNvPr id="51" name="AutoShape 22"/>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endParaRPr lang="en-US"/>
            </a:p>
          </p:txBody>
        </p:sp>
      </p:grpSp>
      <p:sp>
        <p:nvSpPr>
          <p:cNvPr id="34" name="Text Box 28"/>
          <p:cNvSpPr txBox="1">
            <a:spLocks noChangeArrowheads="1"/>
          </p:cNvSpPr>
          <p:nvPr/>
        </p:nvSpPr>
        <p:spPr bwMode="black">
          <a:xfrm>
            <a:off x="3383577" y="1804018"/>
            <a:ext cx="2304256" cy="523220"/>
          </a:xfrm>
          <a:prstGeom prst="rect">
            <a:avLst/>
          </a:prstGeom>
          <a:noFill/>
          <a:ln w="9525" algn="ctr">
            <a:noFill/>
            <a:miter lim="800000"/>
            <a:headEnd/>
            <a:tailEnd/>
          </a:ln>
          <a:effectLst/>
        </p:spPr>
        <p:txBody>
          <a:bodyPr wrap="square">
            <a:spAutoFit/>
          </a:bodyPr>
          <a:lstStyle/>
          <a:p>
            <a:pPr algn="ctr">
              <a:spcBef>
                <a:spcPct val="50000"/>
              </a:spcBef>
            </a:pPr>
            <a:r>
              <a:rPr lang="en-US" sz="2800" b="1" dirty="0" err="1">
                <a:solidFill>
                  <a:srgbClr val="CC0000"/>
                </a:solidFill>
                <a:latin typeface="Times New Roman" panose="02020603050405020304" pitchFamily="18" charset="0"/>
                <a:cs typeface="Times New Roman" panose="02020603050405020304" pitchFamily="18" charset="0"/>
              </a:rPr>
              <a:t>Phân</a:t>
            </a:r>
            <a:r>
              <a:rPr lang="en-US" sz="2800" b="1" dirty="0">
                <a:solidFill>
                  <a:srgbClr val="CC0000"/>
                </a:solidFill>
                <a:latin typeface="Times New Roman" panose="02020603050405020304" pitchFamily="18" charset="0"/>
                <a:cs typeface="Times New Roman" panose="02020603050405020304" pitchFamily="18" charset="0"/>
              </a:rPr>
              <a:t> </a:t>
            </a:r>
            <a:r>
              <a:rPr lang="en-US" sz="2800" b="1" dirty="0" err="1">
                <a:solidFill>
                  <a:srgbClr val="CC0000"/>
                </a:solidFill>
                <a:latin typeface="Times New Roman" panose="02020603050405020304" pitchFamily="18" charset="0"/>
                <a:cs typeface="Times New Roman" panose="02020603050405020304" pitchFamily="18" charset="0"/>
              </a:rPr>
              <a:t>loại</a:t>
            </a:r>
            <a:endParaRPr lang="en-US" sz="2800" b="1" dirty="0">
              <a:solidFill>
                <a:srgbClr val="CC0000"/>
              </a:solidFill>
              <a:latin typeface="Times New Roman" panose="02020603050405020304" pitchFamily="18" charset="0"/>
              <a:cs typeface="Times New Roman" panose="02020603050405020304" pitchFamily="18" charset="0"/>
            </a:endParaRPr>
          </a:p>
        </p:txBody>
      </p:sp>
      <p:cxnSp>
        <p:nvCxnSpPr>
          <p:cNvPr id="48" name="AutoShape 42"/>
          <p:cNvCxnSpPr>
            <a:cxnSpLocks noChangeShapeType="1"/>
            <a:stCxn id="50" idx="2"/>
          </p:cNvCxnSpPr>
          <p:nvPr/>
        </p:nvCxnSpPr>
        <p:spPr bwMode="black">
          <a:xfrm>
            <a:off x="4499992" y="2346325"/>
            <a:ext cx="11683" cy="477838"/>
          </a:xfrm>
          <a:prstGeom prst="straightConnector1">
            <a:avLst/>
          </a:prstGeom>
          <a:noFill/>
          <a:ln w="9525">
            <a:solidFill>
              <a:schemeClr val="tx1"/>
            </a:solidFill>
            <a:round/>
            <a:headEnd/>
            <a:tailEnd/>
          </a:ln>
          <a:effectLst/>
        </p:spPr>
      </p:cxnSp>
      <p:grpSp>
        <p:nvGrpSpPr>
          <p:cNvPr id="62" name="Group 8"/>
          <p:cNvGrpSpPr>
            <a:grpSpLocks/>
          </p:cNvGrpSpPr>
          <p:nvPr/>
        </p:nvGrpSpPr>
        <p:grpSpPr bwMode="auto">
          <a:xfrm>
            <a:off x="179510" y="3539924"/>
            <a:ext cx="4032449" cy="536575"/>
            <a:chOff x="3964" y="2071"/>
            <a:chExt cx="1484" cy="330"/>
          </a:xfrm>
        </p:grpSpPr>
        <p:sp>
          <p:nvSpPr>
            <p:cNvPr id="63" name="AutoShape 9"/>
            <p:cNvSpPr>
              <a:spLocks noChangeArrowheads="1"/>
            </p:cNvSpPr>
            <p:nvPr/>
          </p:nvSpPr>
          <p:spPr bwMode="ltGray">
            <a:xfrm>
              <a:off x="3964" y="2071"/>
              <a:ext cx="1484" cy="330"/>
            </a:xfrm>
            <a:prstGeom prst="roundRect">
              <a:avLst>
                <a:gd name="adj" fmla="val 16667"/>
              </a:avLst>
            </a:prstGeom>
            <a:solidFill>
              <a:schemeClr val="folHlink"/>
            </a:solidFill>
            <a:ln w="12700" algn="ctr">
              <a:solidFill>
                <a:srgbClr val="808080"/>
              </a:solidFill>
              <a:round/>
              <a:headEnd/>
              <a:tailEnd/>
            </a:ln>
            <a:effectLst/>
          </p:spPr>
          <p:txBody>
            <a:bodyPr wrap="none" anchor="ctr"/>
            <a:lstStyle/>
            <a:p>
              <a:endParaRPr lang="en-US">
                <a:ln w="0"/>
                <a:solidFill>
                  <a:schemeClr val="accent1"/>
                </a:solidFill>
                <a:effectLst>
                  <a:outerShdw blurRad="38100" dist="25400" dir="5400000" algn="ctr" rotWithShape="0">
                    <a:srgbClr val="6E747A">
                      <a:alpha val="43000"/>
                    </a:srgbClr>
                  </a:outerShdw>
                </a:effectLst>
              </a:endParaRPr>
            </a:p>
          </p:txBody>
        </p:sp>
        <p:sp>
          <p:nvSpPr>
            <p:cNvPr id="64" name="AutoShape 10"/>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w="9525" algn="ctr">
              <a:noFill/>
              <a:round/>
              <a:headEnd/>
              <a:tailEnd/>
            </a:ln>
            <a:effectLst/>
          </p:spPr>
          <p:txBody>
            <a:bodyPr wrap="none" anchor="ctr"/>
            <a:lstStyle/>
            <a:p>
              <a:endParaRPr lang="en-US">
                <a:ln w="0"/>
                <a:solidFill>
                  <a:schemeClr val="accent1"/>
                </a:solidFill>
                <a:effectLst>
                  <a:outerShdw blurRad="38100" dist="25400" dir="5400000" algn="ctr" rotWithShape="0">
                    <a:srgbClr val="6E747A">
                      <a:alpha val="43000"/>
                    </a:srgbClr>
                  </a:outerShdw>
                </a:effectLst>
              </a:endParaRPr>
            </a:p>
          </p:txBody>
        </p:sp>
      </p:grpSp>
      <p:grpSp>
        <p:nvGrpSpPr>
          <p:cNvPr id="65" name="Group 11"/>
          <p:cNvGrpSpPr>
            <a:grpSpLocks/>
          </p:cNvGrpSpPr>
          <p:nvPr/>
        </p:nvGrpSpPr>
        <p:grpSpPr bwMode="auto">
          <a:xfrm>
            <a:off x="4311972" y="3539924"/>
            <a:ext cx="4724524" cy="536575"/>
            <a:chOff x="3964" y="2071"/>
            <a:chExt cx="1484" cy="330"/>
          </a:xfrm>
        </p:grpSpPr>
        <p:sp>
          <p:nvSpPr>
            <p:cNvPr id="66" name="AutoShape 12"/>
            <p:cNvSpPr>
              <a:spLocks noChangeArrowheads="1"/>
            </p:cNvSpPr>
            <p:nvPr/>
          </p:nvSpPr>
          <p:spPr bwMode="ltGray">
            <a:xfrm>
              <a:off x="3964" y="2071"/>
              <a:ext cx="1484" cy="330"/>
            </a:xfrm>
            <a:prstGeom prst="roundRect">
              <a:avLst>
                <a:gd name="adj" fmla="val 16667"/>
              </a:avLst>
            </a:prstGeom>
            <a:solidFill>
              <a:schemeClr val="accent5">
                <a:lumMod val="75000"/>
              </a:schemeClr>
            </a:solidFill>
            <a:ln w="12700" algn="ctr">
              <a:solidFill>
                <a:srgbClr val="808080"/>
              </a:solidFill>
              <a:round/>
              <a:headEnd/>
              <a:tailEnd/>
            </a:ln>
            <a:effectLst/>
          </p:spPr>
          <p:txBody>
            <a:bodyPr wrap="none" anchor="ctr"/>
            <a:lstStyle/>
            <a:p>
              <a:endParaRPr lang="en-US"/>
            </a:p>
          </p:txBody>
        </p:sp>
        <p:sp>
          <p:nvSpPr>
            <p:cNvPr id="67" name="AutoShape 13"/>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w="9525" algn="ctr">
              <a:noFill/>
              <a:round/>
              <a:headEnd/>
              <a:tailEnd/>
            </a:ln>
            <a:effectLst/>
          </p:spPr>
          <p:txBody>
            <a:bodyPr wrap="none" anchor="ctr"/>
            <a:lstStyle/>
            <a:p>
              <a:endParaRPr lang="en-US"/>
            </a:p>
          </p:txBody>
        </p:sp>
      </p:grpSp>
      <p:sp>
        <p:nvSpPr>
          <p:cNvPr id="68" name="Rectangle 23"/>
          <p:cNvSpPr>
            <a:spLocks noChangeArrowheads="1"/>
          </p:cNvSpPr>
          <p:nvPr/>
        </p:nvSpPr>
        <p:spPr bwMode="ltGray">
          <a:xfrm>
            <a:off x="183633" y="4249668"/>
            <a:ext cx="1085850" cy="864287"/>
          </a:xfrm>
          <a:prstGeom prst="rect">
            <a:avLst/>
          </a:prstGeom>
          <a:gradFill rotWithShape="1">
            <a:gsLst>
              <a:gs pos="0">
                <a:schemeClr val="folHlink"/>
              </a:gs>
              <a:gs pos="100000">
                <a:schemeClr val="folHlink">
                  <a:gamma/>
                  <a:shade val="72549"/>
                  <a:invGamma/>
                </a:schemeClr>
              </a:gs>
            </a:gsLst>
            <a:lin ang="5400000" scaled="1"/>
          </a:gradFill>
          <a:ln w="9525" algn="ctr">
            <a:solidFill>
              <a:srgbClr val="FFFFFF"/>
            </a:solidFill>
            <a:miter lim="800000"/>
            <a:headEnd/>
            <a:tailEnd/>
          </a:ln>
          <a:effectLst>
            <a:outerShdw sy="50000" kx="-2453608" rotWithShape="0">
              <a:schemeClr val="bg2">
                <a:alpha val="50000"/>
              </a:schemeClr>
            </a:outerShdw>
          </a:effectLst>
        </p:spPr>
        <p:txBody>
          <a:bodyPr wrap="none" anchor="ctr"/>
          <a:lstStyle/>
          <a:p>
            <a:endParaRPr lang="en-US"/>
          </a:p>
        </p:txBody>
      </p:sp>
      <p:sp>
        <p:nvSpPr>
          <p:cNvPr id="69" name="Rectangle 24"/>
          <p:cNvSpPr>
            <a:spLocks noChangeArrowheads="1"/>
          </p:cNvSpPr>
          <p:nvPr/>
        </p:nvSpPr>
        <p:spPr bwMode="ltGray">
          <a:xfrm>
            <a:off x="1649372" y="4244913"/>
            <a:ext cx="1085850" cy="1778896"/>
          </a:xfrm>
          <a:prstGeom prst="rect">
            <a:avLst/>
          </a:prstGeom>
          <a:gradFill rotWithShape="1">
            <a:gsLst>
              <a:gs pos="0">
                <a:schemeClr val="folHlink"/>
              </a:gs>
              <a:gs pos="100000">
                <a:schemeClr val="folHlink">
                  <a:gamma/>
                  <a:shade val="72549"/>
                  <a:invGamma/>
                </a:schemeClr>
              </a:gs>
            </a:gsLst>
            <a:lin ang="5400000" scaled="1"/>
          </a:gradFill>
          <a:ln w="9525" algn="ctr">
            <a:solidFill>
              <a:srgbClr val="FFFFFF"/>
            </a:solidFill>
            <a:miter lim="800000"/>
            <a:headEnd/>
            <a:tailEnd/>
          </a:ln>
          <a:effectLst>
            <a:outerShdw sy="50000" kx="-2453608" rotWithShape="0">
              <a:schemeClr val="bg2">
                <a:alpha val="50000"/>
              </a:schemeClr>
            </a:outerShdw>
          </a:effectLst>
        </p:spPr>
        <p:txBody>
          <a:bodyPr wrap="none" anchor="ctr"/>
          <a:lstStyle/>
          <a:p>
            <a:endParaRPr lang="en-US"/>
          </a:p>
        </p:txBody>
      </p:sp>
      <p:cxnSp>
        <p:nvCxnSpPr>
          <p:cNvPr id="70" name="AutoShape 26"/>
          <p:cNvCxnSpPr>
            <a:cxnSpLocks noChangeShapeType="1"/>
            <a:stCxn id="63" idx="0"/>
          </p:cNvCxnSpPr>
          <p:nvPr/>
        </p:nvCxnSpPr>
        <p:spPr bwMode="black">
          <a:xfrm rot="5400000" flipH="1" flipV="1">
            <a:off x="2999693" y="2027944"/>
            <a:ext cx="708023" cy="2315938"/>
          </a:xfrm>
          <a:prstGeom prst="bentConnector2">
            <a:avLst/>
          </a:prstGeom>
          <a:noFill/>
          <a:ln w="9525">
            <a:solidFill>
              <a:schemeClr val="tx1"/>
            </a:solidFill>
            <a:miter lim="800000"/>
            <a:headEnd/>
            <a:tailEnd/>
          </a:ln>
          <a:effectLst/>
        </p:spPr>
      </p:cxnSp>
      <p:cxnSp>
        <p:nvCxnSpPr>
          <p:cNvPr id="71" name="AutoShape 27"/>
          <p:cNvCxnSpPr>
            <a:cxnSpLocks noChangeShapeType="1"/>
            <a:stCxn id="66" idx="0"/>
          </p:cNvCxnSpPr>
          <p:nvPr/>
        </p:nvCxnSpPr>
        <p:spPr bwMode="black">
          <a:xfrm rot="16200000" flipV="1">
            <a:off x="5238943" y="2104632"/>
            <a:ext cx="708024" cy="2162559"/>
          </a:xfrm>
          <a:prstGeom prst="bentConnector2">
            <a:avLst/>
          </a:prstGeom>
          <a:noFill/>
          <a:ln w="9525">
            <a:solidFill>
              <a:schemeClr val="tx1"/>
            </a:solidFill>
            <a:miter lim="800000"/>
            <a:headEnd/>
            <a:tailEnd/>
          </a:ln>
          <a:effectLst/>
        </p:spPr>
      </p:cxnSp>
      <p:sp>
        <p:nvSpPr>
          <p:cNvPr id="72" name="Text Box 30"/>
          <p:cNvSpPr txBox="1">
            <a:spLocks noChangeArrowheads="1"/>
          </p:cNvSpPr>
          <p:nvPr/>
        </p:nvSpPr>
        <p:spPr bwMode="black">
          <a:xfrm>
            <a:off x="4311971" y="3547660"/>
            <a:ext cx="4724525" cy="461665"/>
          </a:xfrm>
          <a:prstGeom prst="rect">
            <a:avLst/>
          </a:prstGeom>
          <a:noFill/>
          <a:ln w="9525" algn="ctr">
            <a:noFill/>
            <a:miter lim="800000"/>
            <a:headEnd/>
            <a:tailEnd/>
          </a:ln>
          <a:effectLst>
            <a:outerShdw dist="17961" dir="2700000" algn="ctr" rotWithShape="0">
              <a:srgbClr val="5F5F5F">
                <a:alpha val="50000"/>
              </a:srgbClr>
            </a:outerShdw>
          </a:effectLst>
        </p:spPr>
        <p:txBody>
          <a:bodyPr wrap="square">
            <a:spAutoFit/>
          </a:bodyPr>
          <a:lstStyle/>
          <a:p>
            <a:pPr algn="ctr">
              <a:spcBef>
                <a:spcPct val="50000"/>
              </a:spcBef>
            </a:pP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khí</a:t>
            </a:r>
            <a:endParaRPr lang="en-US" sz="2400" b="1" dirty="0">
              <a:latin typeface="Times New Roman" panose="02020603050405020304" pitchFamily="18" charset="0"/>
              <a:cs typeface="Times New Roman" panose="02020603050405020304" pitchFamily="18" charset="0"/>
            </a:endParaRPr>
          </a:p>
        </p:txBody>
      </p:sp>
      <p:sp>
        <p:nvSpPr>
          <p:cNvPr id="73" name="Text Box 31"/>
          <p:cNvSpPr txBox="1">
            <a:spLocks noChangeArrowheads="1"/>
          </p:cNvSpPr>
          <p:nvPr/>
        </p:nvSpPr>
        <p:spPr bwMode="black">
          <a:xfrm>
            <a:off x="179510" y="3547663"/>
            <a:ext cx="4032449" cy="461665"/>
          </a:xfrm>
          <a:prstGeom prst="rect">
            <a:avLst/>
          </a:prstGeom>
          <a:noFill/>
          <a:ln w="9525" algn="ctr">
            <a:noFill/>
            <a:miter lim="800000"/>
            <a:headEnd/>
            <a:tailEnd/>
          </a:ln>
          <a:effectLst>
            <a:outerShdw dist="17961" dir="2700000" algn="ctr" rotWithShape="0">
              <a:srgbClr val="5F5F5F">
                <a:alpha val="50000"/>
              </a:srgbClr>
            </a:outerShdw>
          </a:effectLst>
        </p:spPr>
        <p:txBody>
          <a:bodyPr wrap="square">
            <a:spAutoFit/>
          </a:bodyPr>
          <a:lstStyle/>
          <a:p>
            <a:pPr algn="ctr">
              <a:spcBef>
                <a:spcPct val="50000"/>
              </a:spcBef>
            </a:pP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endParaRPr lang="en-US" sz="2400" b="1" dirty="0">
              <a:latin typeface="Times New Roman" panose="02020603050405020304" pitchFamily="18" charset="0"/>
              <a:cs typeface="Times New Roman" panose="02020603050405020304" pitchFamily="18" charset="0"/>
            </a:endParaRPr>
          </a:p>
        </p:txBody>
      </p:sp>
      <p:sp>
        <p:nvSpPr>
          <p:cNvPr id="74" name="Text Box 32">
            <a:hlinkClick r:id="rId2" action="ppaction://hlinksldjump"/>
          </p:cNvPr>
          <p:cNvSpPr txBox="1">
            <a:spLocks noChangeArrowheads="1"/>
          </p:cNvSpPr>
          <p:nvPr/>
        </p:nvSpPr>
        <p:spPr bwMode="black">
          <a:xfrm>
            <a:off x="346207" y="4269697"/>
            <a:ext cx="760702" cy="830997"/>
          </a:xfrm>
          <a:prstGeom prst="rect">
            <a:avLst/>
          </a:prstGeom>
          <a:noFill/>
          <a:ln w="9525" algn="ctr">
            <a:noFill/>
            <a:miter lim="800000"/>
            <a:headEnd/>
            <a:tailEnd/>
          </a:ln>
          <a:effectLst>
            <a:outerShdw dist="17961" dir="2700000" algn="ctr" rotWithShape="0">
              <a:srgbClr val="182326"/>
            </a:outerShdw>
          </a:effectLst>
        </p:spPr>
        <p:txBody>
          <a:bodyPr wrap="square">
            <a:spAutoFit/>
          </a:bodyPr>
          <a:lstStyle/>
          <a:p>
            <a:pPr algn="ctr">
              <a:spcBef>
                <a:spcPts val="0"/>
              </a:spcBef>
            </a:pPr>
            <a:r>
              <a:rPr lang="en-US" sz="2400" b="1" dirty="0" err="1">
                <a:latin typeface="Times New Roman" panose="02020603050405020304" pitchFamily="18" charset="0"/>
                <a:cs typeface="Times New Roman" panose="02020603050405020304" pitchFamily="18" charset="0"/>
              </a:rPr>
              <a:t>Bốc</a:t>
            </a:r>
            <a:endParaRPr lang="en-US" sz="2400" b="1" dirty="0">
              <a:latin typeface="Times New Roman" panose="02020603050405020304" pitchFamily="18" charset="0"/>
              <a:cs typeface="Times New Roman" panose="02020603050405020304" pitchFamily="18" charset="0"/>
            </a:endParaRPr>
          </a:p>
          <a:p>
            <a:pPr algn="ctr">
              <a:spcBef>
                <a:spcPts val="0"/>
              </a:spcBef>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hơi</a:t>
            </a:r>
            <a:endParaRPr lang="en-US" sz="2400" b="1" dirty="0">
              <a:latin typeface="Times New Roman" panose="02020603050405020304" pitchFamily="18" charset="0"/>
              <a:cs typeface="Times New Roman" panose="02020603050405020304" pitchFamily="18" charset="0"/>
            </a:endParaRPr>
          </a:p>
        </p:txBody>
      </p:sp>
      <p:sp>
        <p:nvSpPr>
          <p:cNvPr id="79" name="Rectangle 23"/>
          <p:cNvSpPr>
            <a:spLocks noChangeArrowheads="1"/>
          </p:cNvSpPr>
          <p:nvPr/>
        </p:nvSpPr>
        <p:spPr bwMode="ltGray">
          <a:xfrm>
            <a:off x="3126109" y="4250929"/>
            <a:ext cx="1085850" cy="1770359"/>
          </a:xfrm>
          <a:prstGeom prst="rect">
            <a:avLst/>
          </a:prstGeom>
          <a:gradFill rotWithShape="1">
            <a:gsLst>
              <a:gs pos="0">
                <a:schemeClr val="folHlink"/>
              </a:gs>
              <a:gs pos="100000">
                <a:schemeClr val="folHlink">
                  <a:gamma/>
                  <a:shade val="72549"/>
                  <a:invGamma/>
                </a:schemeClr>
              </a:gs>
            </a:gsLst>
            <a:lin ang="5400000" scaled="1"/>
          </a:gradFill>
          <a:ln w="9525" algn="ctr">
            <a:solidFill>
              <a:srgbClr val="FFFFFF"/>
            </a:solidFill>
            <a:miter lim="800000"/>
            <a:headEnd/>
            <a:tailEnd/>
          </a:ln>
          <a:effectLst>
            <a:outerShdw sy="50000" kx="-2453608" rotWithShape="0">
              <a:schemeClr val="bg2">
                <a:alpha val="50000"/>
              </a:schemeClr>
            </a:outerShdw>
          </a:effectLst>
        </p:spPr>
        <p:txBody>
          <a:bodyPr wrap="none" anchor="ctr"/>
          <a:lstStyle/>
          <a:p>
            <a:endParaRPr lang="en-US"/>
          </a:p>
        </p:txBody>
      </p:sp>
      <p:sp>
        <p:nvSpPr>
          <p:cNvPr id="80" name="Text Box 32">
            <a:hlinkClick r:id="rId2" action="ppaction://hlinksldjump"/>
          </p:cNvPr>
          <p:cNvSpPr txBox="1">
            <a:spLocks noChangeArrowheads="1"/>
          </p:cNvSpPr>
          <p:nvPr/>
        </p:nvSpPr>
        <p:spPr bwMode="black">
          <a:xfrm>
            <a:off x="1710110" y="4319828"/>
            <a:ext cx="1025112" cy="1569660"/>
          </a:xfrm>
          <a:prstGeom prst="rect">
            <a:avLst/>
          </a:prstGeom>
          <a:noFill/>
          <a:ln w="9525" algn="ctr">
            <a:noFill/>
            <a:miter lim="800000"/>
            <a:headEnd/>
            <a:tailEnd/>
          </a:ln>
          <a:effectLst>
            <a:outerShdw dist="17961" dir="2700000" algn="ctr" rotWithShape="0">
              <a:srgbClr val="182326"/>
            </a:outerShdw>
          </a:effectLst>
        </p:spPr>
        <p:txBody>
          <a:bodyPr wrap="square">
            <a:spAutoFit/>
          </a:bodyPr>
          <a:lstStyle/>
          <a:p>
            <a:pPr algn="ctr">
              <a:spcBef>
                <a:spcPts val="0"/>
              </a:spcBef>
            </a:pPr>
            <a:r>
              <a:rPr lang="en-US" sz="2400" b="1" dirty="0" err="1">
                <a:latin typeface="Times New Roman" panose="02020603050405020304" pitchFamily="18" charset="0"/>
                <a:cs typeface="Times New Roman" panose="02020603050405020304" pitchFamily="18" charset="0"/>
              </a:rPr>
              <a:t>Đối</a:t>
            </a:r>
            <a:r>
              <a:rPr lang="en-US" sz="2400" b="1" dirty="0">
                <a:latin typeface="Times New Roman" panose="02020603050405020304" pitchFamily="18" charset="0"/>
                <a:cs typeface="Times New Roman" panose="02020603050405020304" pitchFamily="18" charset="0"/>
              </a:rPr>
              <a:t> </a:t>
            </a:r>
          </a:p>
          <a:p>
            <a:pPr algn="ctr">
              <a:spcBef>
                <a:spcPts val="0"/>
              </a:spcBef>
            </a:pPr>
            <a:r>
              <a:rPr lang="en-US" sz="2400" b="1" dirty="0" err="1">
                <a:latin typeface="Times New Roman" panose="02020603050405020304" pitchFamily="18" charset="0"/>
                <a:cs typeface="Times New Roman" panose="02020603050405020304" pitchFamily="18" charset="0"/>
              </a:rPr>
              <a:t>lưu</a:t>
            </a:r>
            <a:r>
              <a:rPr lang="en-US" sz="2400" b="1" dirty="0">
                <a:latin typeface="Times New Roman" panose="02020603050405020304" pitchFamily="18" charset="0"/>
                <a:cs typeface="Times New Roman" panose="02020603050405020304" pitchFamily="18" charset="0"/>
              </a:rPr>
              <a:t> </a:t>
            </a:r>
          </a:p>
          <a:p>
            <a:pPr algn="ctr">
              <a:spcBef>
                <a:spcPts val="0"/>
              </a:spcBef>
            </a:pP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nhiên</a:t>
            </a:r>
            <a:endParaRPr lang="en-US" sz="2400" b="1" dirty="0">
              <a:latin typeface="Times New Roman" panose="02020603050405020304" pitchFamily="18" charset="0"/>
              <a:cs typeface="Times New Roman" panose="02020603050405020304" pitchFamily="18" charset="0"/>
            </a:endParaRPr>
          </a:p>
        </p:txBody>
      </p:sp>
      <p:sp>
        <p:nvSpPr>
          <p:cNvPr id="81" name="Text Box 32">
            <a:hlinkClick r:id="" action="ppaction://noaction"/>
          </p:cNvPr>
          <p:cNvSpPr txBox="1">
            <a:spLocks noChangeArrowheads="1"/>
          </p:cNvSpPr>
          <p:nvPr/>
        </p:nvSpPr>
        <p:spPr bwMode="black">
          <a:xfrm>
            <a:off x="3014984" y="4317307"/>
            <a:ext cx="1308100" cy="1569660"/>
          </a:xfrm>
          <a:prstGeom prst="rect">
            <a:avLst/>
          </a:prstGeom>
          <a:noFill/>
          <a:ln w="9525" algn="ctr">
            <a:noFill/>
            <a:miter lim="800000"/>
            <a:headEnd/>
            <a:tailEnd/>
          </a:ln>
          <a:effectLst>
            <a:outerShdw dist="17961" dir="2700000" algn="ctr" rotWithShape="0">
              <a:srgbClr val="182326"/>
            </a:outerShdw>
          </a:effectLst>
        </p:spPr>
        <p:txBody>
          <a:bodyPr>
            <a:spAutoFit/>
          </a:bodyPr>
          <a:lstStyle/>
          <a:p>
            <a:pPr algn="ctr">
              <a:spcBef>
                <a:spcPts val="0"/>
              </a:spcBef>
            </a:pPr>
            <a:r>
              <a:rPr lang="en-US" sz="2400" b="1" dirty="0" err="1">
                <a:latin typeface="Times New Roman" panose="02020603050405020304" pitchFamily="18" charset="0"/>
                <a:cs typeface="Times New Roman" panose="02020603050405020304" pitchFamily="18" charset="0"/>
              </a:rPr>
              <a:t>Tuần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cưỡng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bức</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648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2" presetClass="entr" presetSubtype="4"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1000"/>
                                        <p:tgtEl>
                                          <p:spTgt spid="48"/>
                                        </p:tgtEl>
                                      </p:cBhvr>
                                    </p:animEffect>
                                    <p:anim calcmode="lin" valueType="num">
                                      <p:cBhvr>
                                        <p:cTn id="16" dur="1000" fill="hold"/>
                                        <p:tgtEl>
                                          <p:spTgt spid="48"/>
                                        </p:tgtEl>
                                        <p:attrNameLst>
                                          <p:attrName>ppt_x</p:attrName>
                                        </p:attrNameLst>
                                      </p:cBhvr>
                                      <p:tavLst>
                                        <p:tav tm="0">
                                          <p:val>
                                            <p:strVal val="#ppt_x"/>
                                          </p:val>
                                        </p:tav>
                                        <p:tav tm="100000">
                                          <p:val>
                                            <p:strVal val="#ppt_x"/>
                                          </p:val>
                                        </p:tav>
                                      </p:tavLst>
                                    </p:anim>
                                    <p:anim calcmode="lin" valueType="num">
                                      <p:cBhvr>
                                        <p:cTn id="17" dur="1000" fill="hold"/>
                                        <p:tgtEl>
                                          <p:spTgt spid="48"/>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anim calcmode="lin" valueType="num">
                                      <p:cBhvr>
                                        <p:cTn id="21" dur="1000" fill="hold"/>
                                        <p:tgtEl>
                                          <p:spTgt spid="70"/>
                                        </p:tgtEl>
                                        <p:attrNameLst>
                                          <p:attrName>ppt_x</p:attrName>
                                        </p:attrNameLst>
                                      </p:cBhvr>
                                      <p:tavLst>
                                        <p:tav tm="0">
                                          <p:val>
                                            <p:strVal val="#ppt_x"/>
                                          </p:val>
                                        </p:tav>
                                        <p:tav tm="100000">
                                          <p:val>
                                            <p:strVal val="#ppt_x"/>
                                          </p:val>
                                        </p:tav>
                                      </p:tavLst>
                                    </p:anim>
                                    <p:anim calcmode="lin" valueType="num">
                                      <p:cBhvr>
                                        <p:cTn id="22" dur="1000" fill="hold"/>
                                        <p:tgtEl>
                                          <p:spTgt spid="70"/>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1000"/>
                                        <p:tgtEl>
                                          <p:spTgt spid="73"/>
                                        </p:tgtEl>
                                      </p:cBhvr>
                                    </p:animEffect>
                                    <p:anim calcmode="lin" valueType="num">
                                      <p:cBhvr>
                                        <p:cTn id="26" dur="1000" fill="hold"/>
                                        <p:tgtEl>
                                          <p:spTgt spid="73"/>
                                        </p:tgtEl>
                                        <p:attrNameLst>
                                          <p:attrName>ppt_x</p:attrName>
                                        </p:attrNameLst>
                                      </p:cBhvr>
                                      <p:tavLst>
                                        <p:tav tm="0">
                                          <p:val>
                                            <p:strVal val="#ppt_x"/>
                                          </p:val>
                                        </p:tav>
                                        <p:tav tm="100000">
                                          <p:val>
                                            <p:strVal val="#ppt_x"/>
                                          </p:val>
                                        </p:tav>
                                      </p:tavLst>
                                    </p:anim>
                                    <p:anim calcmode="lin" valueType="num">
                                      <p:cBhvr>
                                        <p:cTn id="27" dur="1000" fill="hold"/>
                                        <p:tgtEl>
                                          <p:spTgt spid="73"/>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1000" fill="hold"/>
                                        <p:tgtEl>
                                          <p:spTgt spid="62"/>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1000"/>
                                        <p:tgtEl>
                                          <p:spTgt spid="71"/>
                                        </p:tgtEl>
                                      </p:cBhvr>
                                    </p:animEffect>
                                    <p:anim calcmode="lin" valueType="num">
                                      <p:cBhvr>
                                        <p:cTn id="36" dur="1000" fill="hold"/>
                                        <p:tgtEl>
                                          <p:spTgt spid="71"/>
                                        </p:tgtEl>
                                        <p:attrNameLst>
                                          <p:attrName>ppt_x</p:attrName>
                                        </p:attrNameLst>
                                      </p:cBhvr>
                                      <p:tavLst>
                                        <p:tav tm="0">
                                          <p:val>
                                            <p:strVal val="#ppt_x"/>
                                          </p:val>
                                        </p:tav>
                                        <p:tav tm="100000">
                                          <p:val>
                                            <p:strVal val="#ppt_x"/>
                                          </p:val>
                                        </p:tav>
                                      </p:tavLst>
                                    </p:anim>
                                    <p:anim calcmode="lin" valueType="num">
                                      <p:cBhvr>
                                        <p:cTn id="37" dur="1000" fill="hold"/>
                                        <p:tgtEl>
                                          <p:spTgt spid="7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1000"/>
                                        <p:tgtEl>
                                          <p:spTgt spid="65"/>
                                        </p:tgtEl>
                                      </p:cBhvr>
                                    </p:animEffect>
                                    <p:anim calcmode="lin" valueType="num">
                                      <p:cBhvr>
                                        <p:cTn id="46" dur="1000" fill="hold"/>
                                        <p:tgtEl>
                                          <p:spTgt spid="65"/>
                                        </p:tgtEl>
                                        <p:attrNameLst>
                                          <p:attrName>ppt_x</p:attrName>
                                        </p:attrNameLst>
                                      </p:cBhvr>
                                      <p:tavLst>
                                        <p:tav tm="0">
                                          <p:val>
                                            <p:strVal val="#ppt_x"/>
                                          </p:val>
                                        </p:tav>
                                        <p:tav tm="100000">
                                          <p:val>
                                            <p:strVal val="#ppt_x"/>
                                          </p:val>
                                        </p:tav>
                                      </p:tavLst>
                                    </p:anim>
                                    <p:anim calcmode="lin" valueType="num">
                                      <p:cBhvr>
                                        <p:cTn id="47"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1000"/>
                                        <p:tgtEl>
                                          <p:spTgt spid="68"/>
                                        </p:tgtEl>
                                      </p:cBhvr>
                                    </p:animEffect>
                                    <p:anim calcmode="lin" valueType="num">
                                      <p:cBhvr>
                                        <p:cTn id="58" dur="1000" fill="hold"/>
                                        <p:tgtEl>
                                          <p:spTgt spid="68"/>
                                        </p:tgtEl>
                                        <p:attrNameLst>
                                          <p:attrName>ppt_x</p:attrName>
                                        </p:attrNameLst>
                                      </p:cBhvr>
                                      <p:tavLst>
                                        <p:tav tm="0">
                                          <p:val>
                                            <p:strVal val="#ppt_x"/>
                                          </p:val>
                                        </p:tav>
                                        <p:tav tm="100000">
                                          <p:val>
                                            <p:strVal val="#ppt_x"/>
                                          </p:val>
                                        </p:tav>
                                      </p:tavLst>
                                    </p:anim>
                                    <p:anim calcmode="lin" valueType="num">
                                      <p:cBhvr>
                                        <p:cTn id="5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fade">
                                      <p:cBhvr>
                                        <p:cTn id="64" dur="1000"/>
                                        <p:tgtEl>
                                          <p:spTgt spid="80"/>
                                        </p:tgtEl>
                                      </p:cBhvr>
                                    </p:animEffect>
                                    <p:anim calcmode="lin" valueType="num">
                                      <p:cBhvr>
                                        <p:cTn id="65" dur="1000" fill="hold"/>
                                        <p:tgtEl>
                                          <p:spTgt spid="80"/>
                                        </p:tgtEl>
                                        <p:attrNameLst>
                                          <p:attrName>ppt_x</p:attrName>
                                        </p:attrNameLst>
                                      </p:cBhvr>
                                      <p:tavLst>
                                        <p:tav tm="0">
                                          <p:val>
                                            <p:strVal val="#ppt_x"/>
                                          </p:val>
                                        </p:tav>
                                        <p:tav tm="100000">
                                          <p:val>
                                            <p:strVal val="#ppt_x"/>
                                          </p:val>
                                        </p:tav>
                                      </p:tavLst>
                                    </p:anim>
                                    <p:anim calcmode="lin" valueType="num">
                                      <p:cBhvr>
                                        <p:cTn id="66" dur="1000" fill="hold"/>
                                        <p:tgtEl>
                                          <p:spTgt spid="80"/>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1000"/>
                                        <p:tgtEl>
                                          <p:spTgt spid="69"/>
                                        </p:tgtEl>
                                      </p:cBhvr>
                                    </p:animEffect>
                                    <p:anim calcmode="lin" valueType="num">
                                      <p:cBhvr>
                                        <p:cTn id="70" dur="1000" fill="hold"/>
                                        <p:tgtEl>
                                          <p:spTgt spid="69"/>
                                        </p:tgtEl>
                                        <p:attrNameLst>
                                          <p:attrName>ppt_x</p:attrName>
                                        </p:attrNameLst>
                                      </p:cBhvr>
                                      <p:tavLst>
                                        <p:tav tm="0">
                                          <p:val>
                                            <p:strVal val="#ppt_x"/>
                                          </p:val>
                                        </p:tav>
                                        <p:tav tm="100000">
                                          <p:val>
                                            <p:strVal val="#ppt_x"/>
                                          </p:val>
                                        </p:tav>
                                      </p:tavLst>
                                    </p:anim>
                                    <p:anim calcmode="lin" valueType="num">
                                      <p:cBhvr>
                                        <p:cTn id="71"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fade">
                                      <p:cBhvr>
                                        <p:cTn id="76" dur="1000"/>
                                        <p:tgtEl>
                                          <p:spTgt spid="79"/>
                                        </p:tgtEl>
                                      </p:cBhvr>
                                    </p:animEffect>
                                    <p:anim calcmode="lin" valueType="num">
                                      <p:cBhvr>
                                        <p:cTn id="77" dur="1000" fill="hold"/>
                                        <p:tgtEl>
                                          <p:spTgt spid="79"/>
                                        </p:tgtEl>
                                        <p:attrNameLst>
                                          <p:attrName>ppt_x</p:attrName>
                                        </p:attrNameLst>
                                      </p:cBhvr>
                                      <p:tavLst>
                                        <p:tav tm="0">
                                          <p:val>
                                            <p:strVal val="#ppt_x"/>
                                          </p:val>
                                        </p:tav>
                                        <p:tav tm="100000">
                                          <p:val>
                                            <p:strVal val="#ppt_x"/>
                                          </p:val>
                                        </p:tav>
                                      </p:tavLst>
                                    </p:anim>
                                    <p:anim calcmode="lin" valueType="num">
                                      <p:cBhvr>
                                        <p:cTn id="78" dur="1000" fill="hold"/>
                                        <p:tgtEl>
                                          <p:spTgt spid="79"/>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81"/>
                                        </p:tgtEl>
                                        <p:attrNameLst>
                                          <p:attrName>style.visibility</p:attrName>
                                        </p:attrNameLst>
                                      </p:cBhvr>
                                      <p:to>
                                        <p:strVal val="visible"/>
                                      </p:to>
                                    </p:set>
                                    <p:animEffect transition="in" filter="fade">
                                      <p:cBhvr>
                                        <p:cTn id="81" dur="1000"/>
                                        <p:tgtEl>
                                          <p:spTgt spid="81"/>
                                        </p:tgtEl>
                                      </p:cBhvr>
                                    </p:animEffect>
                                    <p:anim calcmode="lin" valueType="num">
                                      <p:cBhvr>
                                        <p:cTn id="82" dur="1000" fill="hold"/>
                                        <p:tgtEl>
                                          <p:spTgt spid="81"/>
                                        </p:tgtEl>
                                        <p:attrNameLst>
                                          <p:attrName>ppt_x</p:attrName>
                                        </p:attrNameLst>
                                      </p:cBhvr>
                                      <p:tavLst>
                                        <p:tav tm="0">
                                          <p:val>
                                            <p:strVal val="#ppt_x"/>
                                          </p:val>
                                        </p:tav>
                                        <p:tav tm="100000">
                                          <p:val>
                                            <p:strVal val="#ppt_x"/>
                                          </p:val>
                                        </p:tav>
                                      </p:tavLst>
                                    </p:anim>
                                    <p:anim calcmode="lin" valueType="num">
                                      <p:cBhvr>
                                        <p:cTn id="83"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68" grpId="0" animBg="1"/>
      <p:bldP spid="69" grpId="0" animBg="1"/>
      <p:bldP spid="72" grpId="0"/>
      <p:bldP spid="73" grpId="0"/>
      <p:bldP spid="74" grpId="0"/>
      <p:bldP spid="79" grpId="0" animBg="1"/>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22" y="1786545"/>
            <a:ext cx="5802790" cy="345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hlinkClick r:id="rId3" action="ppaction://hlinksldjump"/>
          </p:cNvPr>
          <p:cNvSpPr/>
          <p:nvPr/>
        </p:nvSpPr>
        <p:spPr>
          <a:xfrm>
            <a:off x="6348942" y="3734639"/>
            <a:ext cx="3126562" cy="461665"/>
          </a:xfrm>
          <a:prstGeom prst="rect">
            <a:avLst/>
          </a:prstGeom>
        </p:spPr>
        <p:txBody>
          <a:bodyPr wrap="none">
            <a:spAutoFit/>
          </a:bodyPr>
          <a:lstStyle/>
          <a:p>
            <a:pPr marL="514350" indent="-514350"/>
            <a:r>
              <a:rPr lang="en-US" sz="2400" dirty="0">
                <a:latin typeface="Times New Roman" panose="02020603050405020304" pitchFamily="18" charset="0"/>
                <a:cs typeface="Times New Roman" panose="02020603050405020304" pitchFamily="18" charset="0"/>
              </a:rPr>
              <a:t>4 - Van </a:t>
            </a:r>
            <a:r>
              <a:rPr lang="en-US" sz="2400" dirty="0" err="1">
                <a:latin typeface="Times New Roman" panose="02020603050405020304" pitchFamily="18" charset="0"/>
                <a:cs typeface="Times New Roman" panose="02020603050405020304" pitchFamily="18" charset="0"/>
              </a:rPr>
              <a:t>hằng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p>
        </p:txBody>
      </p:sp>
      <p:sp>
        <p:nvSpPr>
          <p:cNvPr id="12" name="Rectangle 11"/>
          <p:cNvSpPr/>
          <p:nvPr/>
        </p:nvSpPr>
        <p:spPr>
          <a:xfrm>
            <a:off x="6348942" y="2430095"/>
            <a:ext cx="1867819" cy="461665"/>
          </a:xfrm>
          <a:prstGeom prst="rect">
            <a:avLst/>
          </a:prstGeom>
        </p:spPr>
        <p:txBody>
          <a:bodyPr wrap="none">
            <a:spAutoFit/>
          </a:bodyPr>
          <a:lstStyle/>
          <a:p>
            <a:pPr marL="514350" indent="-514350"/>
            <a:r>
              <a:rPr lang="en-US" sz="2400" dirty="0">
                <a:latin typeface="Times New Roman" panose="02020603050405020304" pitchFamily="18" charset="0"/>
                <a:cs typeface="Times New Roman" panose="02020603050405020304" pitchFamily="18" charset="0"/>
              </a:rPr>
              <a:t>2 - </a:t>
            </a:r>
            <a:r>
              <a:rPr lang="en-US" sz="2400" dirty="0" err="1">
                <a:latin typeface="Times New Roman" panose="02020603050405020304" pitchFamily="18" charset="0"/>
                <a:cs typeface="Times New Roman" panose="02020603050405020304" pitchFamily="18" charset="0"/>
              </a:rPr>
              <a:t>Nắp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p>
        </p:txBody>
      </p:sp>
      <p:sp>
        <p:nvSpPr>
          <p:cNvPr id="14" name="Rectangle 13"/>
          <p:cNvSpPr/>
          <p:nvPr/>
        </p:nvSpPr>
        <p:spPr>
          <a:xfrm>
            <a:off x="6348942" y="3093237"/>
            <a:ext cx="2922595"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3 - Đ</a:t>
            </a:r>
            <a:r>
              <a:rPr lang="vi-VN" sz="2400" dirty="0">
                <a:latin typeface="Times New Roman" panose="02020603050405020304" pitchFamily="18" charset="0"/>
                <a:cs typeface="Times New Roman" panose="02020603050405020304" pitchFamily="18" charset="0"/>
              </a:rPr>
              <a:t>ường</a:t>
            </a:r>
            <a:r>
              <a:rPr lang="en-US" sz="2400" dirty="0">
                <a:latin typeface="Times New Roman" panose="02020603050405020304" pitchFamily="18" charset="0"/>
                <a:cs typeface="Times New Roman" panose="02020603050405020304" pitchFamily="18" charset="0"/>
              </a:rPr>
              <a:t> n</a:t>
            </a:r>
            <a:r>
              <a:rPr lang="vi-VN" sz="2400" dirty="0">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nóng</a:t>
            </a:r>
            <a:r>
              <a:rPr lang="en-US" sz="2400" dirty="0">
                <a:latin typeface="Times New Roman" panose="02020603050405020304" pitchFamily="18" charset="0"/>
                <a:cs typeface="Times New Roman" panose="02020603050405020304" pitchFamily="18" charset="0"/>
              </a:rPr>
              <a:t> </a:t>
            </a:r>
            <a:endParaRPr lang="vi-VN" sz="2400" dirty="0"/>
          </a:p>
        </p:txBody>
      </p:sp>
      <p:sp>
        <p:nvSpPr>
          <p:cNvPr id="2" name="Rectangle 1"/>
          <p:cNvSpPr/>
          <p:nvPr/>
        </p:nvSpPr>
        <p:spPr>
          <a:xfrm>
            <a:off x="2555776" y="5242930"/>
            <a:ext cx="3126562" cy="461665"/>
          </a:xfrm>
          <a:prstGeom prst="rect">
            <a:avLst/>
          </a:prstGeom>
        </p:spPr>
        <p:txBody>
          <a:bodyPr wrap="none">
            <a:spAutoFit/>
          </a:bodyPr>
          <a:lstStyle/>
          <a:p>
            <a:pPr marL="514350" indent="-514350"/>
            <a:r>
              <a:rPr lang="en-US" sz="2400" dirty="0">
                <a:latin typeface="Times New Roman" panose="02020603050405020304" pitchFamily="18" charset="0"/>
                <a:cs typeface="Times New Roman" panose="02020603050405020304" pitchFamily="18" charset="0"/>
              </a:rPr>
              <a:t>8 - </a:t>
            </a:r>
            <a:r>
              <a:rPr lang="en-US" sz="2400" dirty="0" err="1">
                <a:latin typeface="Times New Roman" panose="02020603050405020304" pitchFamily="18" charset="0"/>
                <a:cs typeface="Times New Roman" panose="02020603050405020304" pitchFamily="18" charset="0"/>
              </a:rPr>
              <a:t>Ống</a:t>
            </a:r>
            <a:r>
              <a:rPr lang="en-US" sz="2400" dirty="0">
                <a:latin typeface="Times New Roman" panose="02020603050405020304" pitchFamily="18" charset="0"/>
                <a:cs typeface="Times New Roman" panose="02020603050405020304" pitchFamily="18" charset="0"/>
              </a:rPr>
              <a:t> n</a:t>
            </a:r>
            <a:r>
              <a:rPr lang="vi-VN" sz="2400" dirty="0">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tắt</a:t>
            </a:r>
            <a:r>
              <a:rPr lang="en-US" sz="2400" dirty="0">
                <a:latin typeface="Times New Roman" panose="02020603050405020304" pitchFamily="18" charset="0"/>
                <a:cs typeface="Times New Roman" panose="02020603050405020304" pitchFamily="18" charset="0"/>
              </a:rPr>
              <a:t>      </a:t>
            </a:r>
          </a:p>
        </p:txBody>
      </p:sp>
      <p:sp>
        <p:nvSpPr>
          <p:cNvPr id="3" name="Rectangle 2">
            <a:hlinkClick r:id="" action="ppaction://noaction"/>
          </p:cNvPr>
          <p:cNvSpPr/>
          <p:nvPr/>
        </p:nvSpPr>
        <p:spPr>
          <a:xfrm>
            <a:off x="6351483" y="4376041"/>
            <a:ext cx="1736373" cy="461665"/>
          </a:xfrm>
          <a:prstGeom prst="rect">
            <a:avLst/>
          </a:prstGeom>
        </p:spPr>
        <p:txBody>
          <a:bodyPr wrap="none">
            <a:spAutoFit/>
          </a:bodyPr>
          <a:lstStyle/>
          <a:p>
            <a:pPr marL="514350" indent="-514350"/>
            <a:r>
              <a:rPr lang="en-US" sz="2400" dirty="0">
                <a:latin typeface="Times New Roman" panose="02020603050405020304" pitchFamily="18" charset="0"/>
                <a:cs typeface="Times New Roman" panose="02020603050405020304" pitchFamily="18" charset="0"/>
              </a:rPr>
              <a:t>5 - </a:t>
            </a:r>
            <a:r>
              <a:rPr lang="en-US" sz="2400" dirty="0" err="1">
                <a:latin typeface="Times New Roman" panose="02020603050405020304" pitchFamily="18" charset="0"/>
                <a:cs typeface="Times New Roman" panose="02020603050405020304" pitchFamily="18" charset="0"/>
              </a:rPr>
              <a:t>Két</a:t>
            </a:r>
            <a:r>
              <a:rPr lang="en-US" sz="2400" dirty="0">
                <a:latin typeface="Times New Roman" panose="02020603050405020304" pitchFamily="18" charset="0"/>
                <a:cs typeface="Times New Roman" panose="02020603050405020304" pitchFamily="18" charset="0"/>
              </a:rPr>
              <a:t> n</a:t>
            </a:r>
            <a:r>
              <a:rPr lang="vi-VN" sz="2400" dirty="0">
                <a:latin typeface="Times New Roman" panose="02020603050405020304" pitchFamily="18" charset="0"/>
                <a:cs typeface="Times New Roman" panose="02020603050405020304" pitchFamily="18" charset="0"/>
              </a:rPr>
              <a:t>ước</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266722" y="5207532"/>
            <a:ext cx="1954381" cy="461665"/>
          </a:xfrm>
          <a:prstGeom prst="rect">
            <a:avLst/>
          </a:prstGeom>
        </p:spPr>
        <p:txBody>
          <a:bodyPr wrap="none">
            <a:spAutoFit/>
          </a:bodyPr>
          <a:lstStyle/>
          <a:p>
            <a:pPr marL="514350" indent="-514350"/>
            <a:r>
              <a:rPr lang="en-US" sz="2400" dirty="0">
                <a:latin typeface="Times New Roman" panose="02020603050405020304" pitchFamily="18" charset="0"/>
                <a:cs typeface="Times New Roman" panose="02020603050405020304" pitchFamily="18" charset="0"/>
              </a:rPr>
              <a:t>6 - </a:t>
            </a:r>
            <a:r>
              <a:rPr lang="en-US" sz="2400" dirty="0" err="1">
                <a:latin typeface="Times New Roman" panose="02020603050405020304" pitchFamily="18" charset="0"/>
                <a:cs typeface="Times New Roman" panose="02020603050405020304" pitchFamily="18" charset="0"/>
              </a:rPr>
              <a:t>Dàn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ống</a:t>
            </a:r>
            <a:r>
              <a:rPr lang="en-US" sz="2400" dirty="0">
                <a:latin typeface="Times New Roman" panose="02020603050405020304" pitchFamily="18" charset="0"/>
                <a:cs typeface="Times New Roman" panose="02020603050405020304" pitchFamily="18" charset="0"/>
              </a:rPr>
              <a:t>    </a:t>
            </a:r>
          </a:p>
        </p:txBody>
      </p:sp>
      <p:sp>
        <p:nvSpPr>
          <p:cNvPr id="5" name="Rectangle 4"/>
          <p:cNvSpPr/>
          <p:nvPr/>
        </p:nvSpPr>
        <p:spPr>
          <a:xfrm>
            <a:off x="5357873" y="6356146"/>
            <a:ext cx="4572000" cy="461665"/>
          </a:xfrm>
          <a:prstGeom prst="rect">
            <a:avLst/>
          </a:prstGeom>
        </p:spPr>
        <p:txBody>
          <a:bodyPr>
            <a:spAutoFit/>
          </a:bodyPr>
          <a:lstStyle/>
          <a:p>
            <a:pPr marL="514350" indent="-514350"/>
            <a:r>
              <a:rPr lang="en-US" sz="2400" dirty="0">
                <a:latin typeface="Times New Roman" panose="02020603050405020304" pitchFamily="18" charset="0"/>
                <a:cs typeface="Times New Roman" panose="02020603050405020304" pitchFamily="18" charset="0"/>
              </a:rPr>
              <a:t>12 - </a:t>
            </a:r>
            <a:r>
              <a:rPr lang="en-US" sz="2400" dirty="0" err="1">
                <a:latin typeface="Times New Roman" panose="02020603050405020304" pitchFamily="18" charset="0"/>
                <a:cs typeface="Times New Roman" panose="02020603050405020304" pitchFamily="18" charset="0"/>
              </a:rPr>
              <a:t>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n</a:t>
            </a:r>
            <a:r>
              <a:rPr lang="vi-VN" sz="2400" dirty="0">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lạnh</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261822" y="5894482"/>
            <a:ext cx="1662635" cy="461665"/>
          </a:xfrm>
          <a:prstGeom prst="rect">
            <a:avLst/>
          </a:prstGeom>
        </p:spPr>
        <p:txBody>
          <a:bodyPr wrap="none">
            <a:spAutoFit/>
          </a:bodyPr>
          <a:lstStyle/>
          <a:p>
            <a:pPr marL="514350" indent="-514350"/>
            <a:r>
              <a:rPr lang="en-US" sz="2400" dirty="0">
                <a:latin typeface="Times New Roman" panose="02020603050405020304" pitchFamily="18" charset="0"/>
                <a:cs typeface="Times New Roman" panose="02020603050405020304" pitchFamily="18" charset="0"/>
              </a:rPr>
              <a:t>7 - </a:t>
            </a:r>
            <a:r>
              <a:rPr lang="en-US" sz="2400" dirty="0" err="1">
                <a:latin typeface="Times New Roman" panose="02020603050405020304" pitchFamily="18" charset="0"/>
                <a:cs typeface="Times New Roman" panose="02020603050405020304" pitchFamily="18" charset="0"/>
              </a:rPr>
              <a:t>Quạt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gió</a:t>
            </a:r>
            <a:endParaRPr lang="en-US" sz="2400" dirty="0">
              <a:latin typeface="Times New Roman" panose="02020603050405020304" pitchFamily="18" charset="0"/>
              <a:cs typeface="Times New Roman" panose="02020603050405020304" pitchFamily="18" charset="0"/>
            </a:endParaRPr>
          </a:p>
        </p:txBody>
      </p:sp>
      <p:sp>
        <p:nvSpPr>
          <p:cNvPr id="16" name="Rectangle 15"/>
          <p:cNvSpPr/>
          <p:nvPr/>
        </p:nvSpPr>
        <p:spPr>
          <a:xfrm>
            <a:off x="5751299" y="5240092"/>
            <a:ext cx="3695242" cy="461665"/>
          </a:xfrm>
          <a:prstGeom prst="rect">
            <a:avLst/>
          </a:prstGeom>
        </p:spPr>
        <p:txBody>
          <a:bodyPr wrap="none">
            <a:spAutoFit/>
          </a:bodyPr>
          <a:lstStyle/>
          <a:p>
            <a:pPr marL="514350" indent="-514350"/>
            <a:r>
              <a:rPr lang="en-US" sz="2400" dirty="0">
                <a:latin typeface="Times New Roman" panose="02020603050405020304" pitchFamily="18" charset="0"/>
                <a:cs typeface="Times New Roman" panose="02020603050405020304" pitchFamily="18" charset="0"/>
              </a:rPr>
              <a:t>9 - </a:t>
            </a:r>
            <a:r>
              <a:rPr lang="en-US" sz="2400" dirty="0" err="1">
                <a:latin typeface="Times New Roman" panose="02020603050405020304" pitchFamily="18" charset="0"/>
                <a:cs typeface="Times New Roman" panose="02020603050405020304" pitchFamily="18" charset="0"/>
              </a:rPr>
              <a:t>Puli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p>
        </p:txBody>
      </p:sp>
      <p:sp>
        <p:nvSpPr>
          <p:cNvPr id="17" name="Rectangle 16">
            <a:hlinkClick r:id="" action="ppaction://noaction"/>
          </p:cNvPr>
          <p:cNvSpPr/>
          <p:nvPr/>
        </p:nvSpPr>
        <p:spPr>
          <a:xfrm>
            <a:off x="2546011" y="5894481"/>
            <a:ext cx="2182008" cy="461665"/>
          </a:xfrm>
          <a:prstGeom prst="rect">
            <a:avLst/>
          </a:prstGeom>
        </p:spPr>
        <p:txBody>
          <a:bodyPr wrap="none">
            <a:spAutoFit/>
          </a:bodyPr>
          <a:lstStyle/>
          <a:p>
            <a:pPr marL="514350" indent="-514350"/>
            <a:r>
              <a:rPr lang="en-US" sz="2400" dirty="0">
                <a:latin typeface="Times New Roman" panose="02020603050405020304" pitchFamily="18" charset="0"/>
                <a:cs typeface="Times New Roman" panose="02020603050405020304" pitchFamily="18" charset="0"/>
              </a:rPr>
              <a:t>10 – B</a:t>
            </a:r>
            <a:r>
              <a:rPr lang="vi-VN" sz="2400" dirty="0">
                <a:latin typeface="Times New Roman" panose="02020603050405020304" pitchFamily="18" charset="0"/>
                <a:cs typeface="Times New Roman" panose="02020603050405020304" pitchFamily="18" charset="0"/>
              </a:rPr>
              <a:t>ơ</a:t>
            </a:r>
            <a:r>
              <a:rPr lang="en-US" sz="2400" dirty="0">
                <a:latin typeface="Times New Roman" panose="02020603050405020304" pitchFamily="18" charset="0"/>
                <a:cs typeface="Times New Roman" panose="02020603050405020304" pitchFamily="18" charset="0"/>
              </a:rPr>
              <a:t>m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p>
        </p:txBody>
      </p:sp>
      <p:sp>
        <p:nvSpPr>
          <p:cNvPr id="18" name="Rectangle 17"/>
          <p:cNvSpPr/>
          <p:nvPr/>
        </p:nvSpPr>
        <p:spPr>
          <a:xfrm>
            <a:off x="5357873" y="5814503"/>
            <a:ext cx="4623189" cy="461665"/>
          </a:xfrm>
          <a:prstGeom prst="rect">
            <a:avLst/>
          </a:prstGeom>
        </p:spPr>
        <p:txBody>
          <a:bodyPr wrap="none">
            <a:spAutoFit/>
          </a:bodyPr>
          <a:lstStyle/>
          <a:p>
            <a:pPr marL="514350" indent="-514350"/>
            <a:r>
              <a:rPr lang="en-US" sz="2400" dirty="0">
                <a:latin typeface="Times New Roman" panose="02020603050405020304" pitchFamily="18" charset="0"/>
                <a:cs typeface="Times New Roman" panose="02020603050405020304" pitchFamily="18" charset="0"/>
              </a:rPr>
              <a:t>11 - </a:t>
            </a:r>
            <a:r>
              <a:rPr lang="en-US" sz="2400" dirty="0" err="1">
                <a:latin typeface="Times New Roman" panose="02020603050405020304" pitchFamily="18" charset="0"/>
                <a:cs typeface="Times New Roman" panose="02020603050405020304" pitchFamily="18" charset="0"/>
              </a:rPr>
              <a:t>Két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dầu</a:t>
            </a:r>
            <a:r>
              <a:rPr lang="en-US" sz="2400" dirty="0">
                <a:latin typeface="Times New Roman" panose="02020603050405020304" pitchFamily="18" charset="0"/>
                <a:cs typeface="Times New Roman" panose="02020603050405020304" pitchFamily="18" charset="0"/>
              </a:rPr>
              <a:t>                        </a:t>
            </a:r>
          </a:p>
        </p:txBody>
      </p:sp>
      <p:sp>
        <p:nvSpPr>
          <p:cNvPr id="19" name="Rectangle 18"/>
          <p:cNvSpPr/>
          <p:nvPr/>
        </p:nvSpPr>
        <p:spPr>
          <a:xfrm>
            <a:off x="6348942" y="1706151"/>
            <a:ext cx="1980863" cy="461665"/>
          </a:xfrm>
          <a:prstGeom prst="rect">
            <a:avLst/>
          </a:prstGeom>
        </p:spPr>
        <p:txBody>
          <a:bodyPr wrap="none">
            <a:spAutoFit/>
          </a:bodyPr>
          <a:lstStyle/>
          <a:p>
            <a:pPr marL="514350" indent="-514350"/>
            <a:r>
              <a:rPr lang="en-US" sz="2400" dirty="0">
                <a:latin typeface="Times New Roman" panose="02020603050405020304" pitchFamily="18" charset="0"/>
                <a:cs typeface="Times New Roman" panose="02020603050405020304" pitchFamily="18" charset="0"/>
              </a:rPr>
              <a:t>1 -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p>
        </p:txBody>
      </p:sp>
      <p:grpSp>
        <p:nvGrpSpPr>
          <p:cNvPr id="27" name="Group 26"/>
          <p:cNvGrpSpPr/>
          <p:nvPr/>
        </p:nvGrpSpPr>
        <p:grpSpPr>
          <a:xfrm>
            <a:off x="827584" y="356284"/>
            <a:ext cx="6336703" cy="870457"/>
            <a:chOff x="755576" y="548680"/>
            <a:chExt cx="6336703" cy="870457"/>
          </a:xfrm>
        </p:grpSpPr>
        <p:grpSp>
          <p:nvGrpSpPr>
            <p:cNvPr id="28" name="Group 27"/>
            <p:cNvGrpSpPr/>
            <p:nvPr/>
          </p:nvGrpSpPr>
          <p:grpSpPr>
            <a:xfrm>
              <a:off x="883251" y="548680"/>
              <a:ext cx="6209028" cy="864096"/>
              <a:chOff x="878318" y="548680"/>
              <a:chExt cx="5969132" cy="864096"/>
            </a:xfrm>
          </p:grpSpPr>
          <p:sp>
            <p:nvSpPr>
              <p:cNvPr id="30" name="AutoShape 4"/>
              <p:cNvSpPr>
                <a:spLocks noChangeArrowheads="1"/>
              </p:cNvSpPr>
              <p:nvPr/>
            </p:nvSpPr>
            <p:spPr bwMode="auto">
              <a:xfrm>
                <a:off x="3313403" y="648166"/>
                <a:ext cx="3464822" cy="691013"/>
              </a:xfrm>
              <a:prstGeom prst="roundRect">
                <a:avLst>
                  <a:gd name="adj" fmla="val 16667"/>
                </a:avLst>
              </a:prstGeom>
              <a:gradFill rotWithShape="1">
                <a:gsLst>
                  <a:gs pos="67000">
                    <a:srgbClr val="FFFFFF"/>
                  </a:gs>
                  <a:gs pos="34000">
                    <a:srgbClr val="FFFFFF"/>
                  </a:gs>
                  <a:gs pos="0">
                    <a:srgbClr val="92D050"/>
                  </a:gs>
                  <a:gs pos="100000">
                    <a:schemeClr val="accent1">
                      <a:lumMod val="20000"/>
                      <a:lumOff val="80000"/>
                    </a:schemeClr>
                  </a:gs>
                </a:gsLst>
                <a:lin ang="2700000" scaled="1"/>
              </a:gradFill>
              <a:ln w="15875">
                <a:solidFill>
                  <a:srgbClr val="B2B2B2"/>
                </a:solidFill>
                <a:round/>
                <a:headEnd/>
                <a:tailEnd/>
              </a:ln>
              <a:effectLst/>
            </p:spPr>
            <p:txBody>
              <a:bodyPr wrap="none" anchor="ctr"/>
              <a:lstStyle/>
              <a:p>
                <a:endParaRPr lang="en-US"/>
              </a:p>
            </p:txBody>
          </p:sp>
          <p:sp>
            <p:nvSpPr>
              <p:cNvPr id="31" name="AutoShape 14"/>
              <p:cNvSpPr>
                <a:spLocks noChangeArrowheads="1"/>
              </p:cNvSpPr>
              <p:nvPr/>
            </p:nvSpPr>
            <p:spPr bwMode="gray">
              <a:xfrm>
                <a:off x="878318" y="548680"/>
                <a:ext cx="2685570" cy="864096"/>
              </a:xfrm>
              <a:prstGeom prst="homePlate">
                <a:avLst>
                  <a:gd name="adj" fmla="val 39919"/>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32" name="Text Box 24"/>
              <p:cNvSpPr txBox="1">
                <a:spLocks noChangeArrowheads="1"/>
              </p:cNvSpPr>
              <p:nvPr/>
            </p:nvSpPr>
            <p:spPr bwMode="gray">
              <a:xfrm>
                <a:off x="3686630" y="841601"/>
                <a:ext cx="3160820" cy="356251"/>
              </a:xfrm>
              <a:prstGeom prst="rect">
                <a:avLst/>
              </a:prstGeom>
              <a:noFill/>
              <a:ln w="9525" algn="ctr">
                <a:noFill/>
                <a:miter lim="800000"/>
                <a:headEnd/>
                <a:tailEnd/>
              </a:ln>
              <a:effectLst/>
            </p:spPr>
            <p:txBody>
              <a:bodyPr wrap="square">
                <a:spAutoFit/>
              </a:bodyPr>
              <a:lstStyle/>
              <a:p>
                <a:pPr>
                  <a:lnSpc>
                    <a:spcPct val="70000"/>
                  </a:lnSpc>
                  <a:spcBef>
                    <a:spcPct val="50000"/>
                  </a:spcBef>
                </a:pPr>
                <a:r>
                  <a:rPr lang="en-US" sz="2400" b="1" dirty="0">
                    <a:cs typeface="Arial" charset="0"/>
                  </a:rPr>
                  <a:t>1. </a:t>
                </a:r>
                <a:r>
                  <a:rPr lang="en-US" sz="2400" b="1" dirty="0" err="1">
                    <a:cs typeface="Arial" charset="0"/>
                  </a:rPr>
                  <a:t>Cấu</a:t>
                </a:r>
                <a:r>
                  <a:rPr lang="en-US" sz="2400" b="1" dirty="0">
                    <a:cs typeface="Arial" charset="0"/>
                  </a:rPr>
                  <a:t> </a:t>
                </a:r>
                <a:r>
                  <a:rPr lang="en-US" sz="2400" b="1" dirty="0" err="1">
                    <a:cs typeface="Arial" charset="0"/>
                  </a:rPr>
                  <a:t>tạo</a:t>
                </a:r>
                <a:endParaRPr lang="en-US" sz="2400" b="1" dirty="0">
                  <a:cs typeface="Arial" charset="0"/>
                </a:endParaRPr>
              </a:p>
            </p:txBody>
          </p:sp>
        </p:grpSp>
        <p:sp>
          <p:nvSpPr>
            <p:cNvPr id="29" name="Text Box 18"/>
            <p:cNvSpPr txBox="1">
              <a:spLocks noChangeArrowheads="1"/>
            </p:cNvSpPr>
            <p:nvPr/>
          </p:nvSpPr>
          <p:spPr bwMode="white">
            <a:xfrm>
              <a:off x="755576" y="588140"/>
              <a:ext cx="2696471" cy="830997"/>
            </a:xfrm>
            <a:prstGeom prst="rect">
              <a:avLst/>
            </a:prstGeom>
            <a:noFill/>
            <a:ln w="9525" algn="ctr">
              <a:noFill/>
              <a:miter lim="800000"/>
              <a:headEnd/>
              <a:tailEnd/>
            </a:ln>
          </p:spPr>
          <p:txBody>
            <a:bodyPr wrap="square">
              <a:spAutoFit/>
            </a:bodyPr>
            <a:lstStyle/>
            <a:p>
              <a:pPr algn="ctr">
                <a:spcBef>
                  <a:spcPct val="50000"/>
                </a:spcBef>
              </a:pPr>
              <a:r>
                <a:rPr lang="en-US" sz="2400" b="1" dirty="0">
                  <a:solidFill>
                    <a:srgbClr val="FF0000"/>
                  </a:solidFill>
                  <a:cs typeface="Arial" charset="0"/>
                </a:rPr>
                <a:t>II. </a:t>
              </a:r>
              <a:r>
                <a:rPr lang="en-US" sz="2400" b="1" dirty="0" err="1">
                  <a:solidFill>
                    <a:srgbClr val="FF0000"/>
                  </a:solidFill>
                  <a:cs typeface="Arial" charset="0"/>
                </a:rPr>
                <a:t>Hệ</a:t>
              </a:r>
              <a:r>
                <a:rPr lang="en-US" sz="2400" b="1" dirty="0">
                  <a:solidFill>
                    <a:srgbClr val="FF0000"/>
                  </a:solidFill>
                  <a:cs typeface="Arial" charset="0"/>
                </a:rPr>
                <a:t> </a:t>
              </a:r>
              <a:r>
                <a:rPr lang="en-US" sz="2400" b="1" dirty="0" err="1">
                  <a:solidFill>
                    <a:srgbClr val="FF0000"/>
                  </a:solidFill>
                  <a:cs typeface="Arial" charset="0"/>
                </a:rPr>
                <a:t>thống</a:t>
              </a:r>
              <a:r>
                <a:rPr lang="en-US" sz="2400" b="1" dirty="0">
                  <a:solidFill>
                    <a:srgbClr val="FF0000"/>
                  </a:solidFill>
                  <a:cs typeface="Arial" charset="0"/>
                </a:rPr>
                <a:t> </a:t>
              </a:r>
              <a:r>
                <a:rPr lang="en-US" sz="2400" b="1" dirty="0" err="1">
                  <a:solidFill>
                    <a:srgbClr val="FF0000"/>
                  </a:solidFill>
                  <a:cs typeface="Arial" charset="0"/>
                </a:rPr>
                <a:t>làm</a:t>
              </a:r>
              <a:r>
                <a:rPr lang="en-US" sz="2400" b="1" dirty="0">
                  <a:solidFill>
                    <a:srgbClr val="FF0000"/>
                  </a:solidFill>
                  <a:cs typeface="Arial" charset="0"/>
                </a:rPr>
                <a:t> </a:t>
              </a:r>
              <a:r>
                <a:rPr lang="en-US" sz="2400" b="1" dirty="0" err="1">
                  <a:solidFill>
                    <a:srgbClr val="FF0000"/>
                  </a:solidFill>
                  <a:cs typeface="Arial" charset="0"/>
                </a:rPr>
                <a:t>mát</a:t>
              </a:r>
              <a:r>
                <a:rPr lang="en-US" sz="2400" b="1" dirty="0">
                  <a:solidFill>
                    <a:srgbClr val="FF0000"/>
                  </a:solidFill>
                  <a:cs typeface="Arial" charset="0"/>
                </a:rPr>
                <a:t> </a:t>
              </a:r>
              <a:r>
                <a:rPr lang="en-US" sz="2400" b="1" dirty="0" err="1">
                  <a:solidFill>
                    <a:srgbClr val="FF0000"/>
                  </a:solidFill>
                  <a:cs typeface="Arial" charset="0"/>
                </a:rPr>
                <a:t>bằng</a:t>
              </a:r>
              <a:r>
                <a:rPr lang="en-US" sz="2400" b="1" dirty="0">
                  <a:solidFill>
                    <a:srgbClr val="FF0000"/>
                  </a:solidFill>
                  <a:cs typeface="Arial" charset="0"/>
                </a:rPr>
                <a:t> </a:t>
              </a:r>
              <a:r>
                <a:rPr lang="en-US" sz="2400" b="1" dirty="0" err="1">
                  <a:solidFill>
                    <a:srgbClr val="FF0000"/>
                  </a:solidFill>
                  <a:cs typeface="Arial" charset="0"/>
                </a:rPr>
                <a:t>nước</a:t>
              </a:r>
              <a:endParaRPr lang="en-US" sz="1600" b="1" dirty="0">
                <a:solidFill>
                  <a:srgbClr val="FF0000"/>
                </a:solidFill>
                <a:cs typeface="Arial" charset="0"/>
              </a:endParaRPr>
            </a:p>
          </p:txBody>
        </p:sp>
      </p:grpSp>
    </p:spTree>
    <p:extLst>
      <p:ext uri="{BB962C8B-B14F-4D97-AF65-F5344CB8AC3E}">
        <p14:creationId xmlns:p14="http://schemas.microsoft.com/office/powerpoint/2010/main" val="40956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randombar(horizontal)">
                                      <p:cBhvr>
                                        <p:cTn id="33" dur="500"/>
                                        <p:tgtEl>
                                          <p:spTgt spid="5"/>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randombar(horizontal)">
                                      <p:cBhvr>
                                        <p:cTn id="36" dur="500"/>
                                        <p:tgtEl>
                                          <p:spTgt spid="1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randombar(horizontal)">
                                      <p:cBhvr>
                                        <p:cTn id="39" dur="500"/>
                                        <p:tgtEl>
                                          <p:spTgt spid="2"/>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randombar(horizontal)">
                                      <p:cBhvr>
                                        <p:cTn id="42" dur="500"/>
                                        <p:tgtEl>
                                          <p:spTgt spid="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randombar(horizontal)">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P spid="2" grpId="0"/>
      <p:bldP spid="3" grpId="0"/>
      <p:bldP spid="4" grpId="0"/>
      <p:bldP spid="5" grpId="0"/>
      <p:bldP spid="6"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Theme 1">
      <a:dk1>
        <a:srgbClr val="000000"/>
      </a:dk1>
      <a:lt1>
        <a:srgbClr val="FFFFFF"/>
      </a:lt1>
      <a:dk2>
        <a:srgbClr val="233DA9"/>
      </a:dk2>
      <a:lt2>
        <a:srgbClr val="DDDDDD"/>
      </a:lt2>
      <a:accent1>
        <a:srgbClr val="65AAE9"/>
      </a:accent1>
      <a:accent2>
        <a:srgbClr val="B2B2B2"/>
      </a:accent2>
      <a:accent3>
        <a:srgbClr val="FFFFFF"/>
      </a:accent3>
      <a:accent4>
        <a:srgbClr val="000000"/>
      </a:accent4>
      <a:accent5>
        <a:srgbClr val="B8D2F2"/>
      </a:accent5>
      <a:accent6>
        <a:srgbClr val="A1A1A1"/>
      </a:accent6>
      <a:hlink>
        <a:srgbClr val="7DA0D3"/>
      </a:hlink>
      <a:folHlink>
        <a:srgbClr val="B2E385"/>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233DA9"/>
        </a:dk2>
        <a:lt2>
          <a:srgbClr val="DDDDDD"/>
        </a:lt2>
        <a:accent1>
          <a:srgbClr val="65AAE9"/>
        </a:accent1>
        <a:accent2>
          <a:srgbClr val="B2B2B2"/>
        </a:accent2>
        <a:accent3>
          <a:srgbClr val="FFFFFF"/>
        </a:accent3>
        <a:accent4>
          <a:srgbClr val="000000"/>
        </a:accent4>
        <a:accent5>
          <a:srgbClr val="B8D2F2"/>
        </a:accent5>
        <a:accent6>
          <a:srgbClr val="A1A1A1"/>
        </a:accent6>
        <a:hlink>
          <a:srgbClr val="7DA0D3"/>
        </a:hlink>
        <a:folHlink>
          <a:srgbClr val="B2E385"/>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632769"/>
        </a:dk2>
        <a:lt2>
          <a:srgbClr val="DDDDDD"/>
        </a:lt2>
        <a:accent1>
          <a:srgbClr val="8B8DE1"/>
        </a:accent1>
        <a:accent2>
          <a:srgbClr val="FF997D"/>
        </a:accent2>
        <a:accent3>
          <a:srgbClr val="FFFFFF"/>
        </a:accent3>
        <a:accent4>
          <a:srgbClr val="000000"/>
        </a:accent4>
        <a:accent5>
          <a:srgbClr val="C4C5EE"/>
        </a:accent5>
        <a:accent6>
          <a:srgbClr val="E78A71"/>
        </a:accent6>
        <a:hlink>
          <a:srgbClr val="58AFD2"/>
        </a:hlink>
        <a:folHlink>
          <a:srgbClr val="BFDF63"/>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37737F"/>
        </a:dk2>
        <a:lt2>
          <a:srgbClr val="DDDDDD"/>
        </a:lt2>
        <a:accent1>
          <a:srgbClr val="52BCB2"/>
        </a:accent1>
        <a:accent2>
          <a:srgbClr val="E0A56A"/>
        </a:accent2>
        <a:accent3>
          <a:srgbClr val="FFFFFF"/>
        </a:accent3>
        <a:accent4>
          <a:srgbClr val="000000"/>
        </a:accent4>
        <a:accent5>
          <a:srgbClr val="B3DAD5"/>
        </a:accent5>
        <a:accent6>
          <a:srgbClr val="CB955F"/>
        </a:accent6>
        <a:hlink>
          <a:srgbClr val="A0C264"/>
        </a:hlink>
        <a:folHlink>
          <a:srgbClr val="DCDC2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26</Template>
  <TotalTime>1655</TotalTime>
  <Words>1381</Words>
  <Application>Microsoft Office PowerPoint</Application>
  <PresentationFormat>On-screen Show (4:3)</PresentationFormat>
  <Paragraphs>152</Paragraphs>
  <Slides>23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Arial</vt:lpstr>
      <vt:lpstr>Century Gothic</vt:lpstr>
      <vt:lpstr>Comic Sans MS</vt:lpstr>
      <vt:lpstr>Impact</vt:lpstr>
      <vt:lpstr>Times New Roman</vt:lpstr>
      <vt:lpstr>VNI-Times</vt:lpstr>
      <vt:lpstr>Wingdings</vt:lpstr>
      <vt:lpstr>Office Theme</vt:lpstr>
      <vt:lpstr>Image</vt:lpstr>
      <vt:lpstr>Kính chào Thầy cô  và các em học sinh</vt:lpstr>
      <vt:lpstr>Kiểm tra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Chia nhóm tìm hiểu: - Các đặc điểm bộ phận của hệ thông làm mát trên xem máy của gia đình em. - Học bài và chuẩn bị bài 27 SGK Công Nghệ 11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Kiểm tra bài cũ:</dc:title>
  <dc:creator>BC</dc:creator>
  <cp:lastModifiedBy>Administrator</cp:lastModifiedBy>
  <cp:revision>92</cp:revision>
  <dcterms:created xsi:type="dcterms:W3CDTF">2017-03-28T13:27:02Z</dcterms:created>
  <dcterms:modified xsi:type="dcterms:W3CDTF">2023-05-07T09:29:42Z</dcterms:modified>
</cp:coreProperties>
</file>